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handoutMasterIdLst>
    <p:handoutMasterId r:id="rId39"/>
  </p:handoutMasterIdLst>
  <p:sldIdLst>
    <p:sldId id="603" r:id="rId2"/>
    <p:sldId id="606" r:id="rId3"/>
    <p:sldId id="607" r:id="rId4"/>
    <p:sldId id="518" r:id="rId5"/>
    <p:sldId id="519" r:id="rId6"/>
    <p:sldId id="604" r:id="rId7"/>
    <p:sldId id="520" r:id="rId8"/>
    <p:sldId id="521" r:id="rId9"/>
    <p:sldId id="608" r:id="rId10"/>
    <p:sldId id="522" r:id="rId11"/>
    <p:sldId id="523" r:id="rId12"/>
    <p:sldId id="524" r:id="rId13"/>
    <p:sldId id="525" r:id="rId14"/>
    <p:sldId id="526" r:id="rId15"/>
    <p:sldId id="527" r:id="rId16"/>
    <p:sldId id="529" r:id="rId17"/>
    <p:sldId id="530" r:id="rId18"/>
    <p:sldId id="531" r:id="rId19"/>
    <p:sldId id="555" r:id="rId20"/>
    <p:sldId id="557" r:id="rId21"/>
    <p:sldId id="609" r:id="rId22"/>
    <p:sldId id="532" r:id="rId23"/>
    <p:sldId id="610" r:id="rId24"/>
    <p:sldId id="611" r:id="rId25"/>
    <p:sldId id="612" r:id="rId26"/>
    <p:sldId id="613" r:id="rId27"/>
    <p:sldId id="614" r:id="rId28"/>
    <p:sldId id="615" r:id="rId29"/>
    <p:sldId id="539" r:id="rId30"/>
    <p:sldId id="617" r:id="rId31"/>
    <p:sldId id="547" r:id="rId32"/>
    <p:sldId id="541" r:id="rId33"/>
    <p:sldId id="542" r:id="rId34"/>
    <p:sldId id="543" r:id="rId35"/>
    <p:sldId id="600" r:id="rId36"/>
    <p:sldId id="616" r:id="rId37"/>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AAE43C8-39AC-478F-B5A0-7501E605B677}">
          <p14:sldIdLst>
            <p14:sldId id="603"/>
            <p14:sldId id="606"/>
          </p14:sldIdLst>
        </p14:section>
        <p14:section name="Khái niệm mã độc" id="{ED28AEDB-255E-4697-B1ED-AC86CE4F4698}">
          <p14:sldIdLst>
            <p14:sldId id="607"/>
            <p14:sldId id="518"/>
            <p14:sldId id="519"/>
            <p14:sldId id="604"/>
            <p14:sldId id="520"/>
            <p14:sldId id="521"/>
          </p14:sldIdLst>
        </p14:section>
        <p14:section name="Con đường lây nhiễm mã độc" id="{5BF7C7F5-C647-46AE-A65C-BD38557C3EB7}">
          <p14:sldIdLst>
            <p14:sldId id="608"/>
            <p14:sldId id="522"/>
            <p14:sldId id="523"/>
            <p14:sldId id="524"/>
            <p14:sldId id="525"/>
            <p14:sldId id="526"/>
            <p14:sldId id="527"/>
            <p14:sldId id="529"/>
            <p14:sldId id="530"/>
            <p14:sldId id="531"/>
            <p14:sldId id="555"/>
            <p14:sldId id="557"/>
          </p14:sldIdLst>
        </p14:section>
        <p14:section name="Phòng chống mã độc" id="{C5098F2F-DEF9-4010-A952-A9809FE44349}">
          <p14:sldIdLst>
            <p14:sldId id="609"/>
            <p14:sldId id="532"/>
            <p14:sldId id="610"/>
            <p14:sldId id="611"/>
            <p14:sldId id="612"/>
            <p14:sldId id="613"/>
            <p14:sldId id="614"/>
            <p14:sldId id="615"/>
            <p14:sldId id="539"/>
            <p14:sldId id="617"/>
            <p14:sldId id="547"/>
            <p14:sldId id="541"/>
            <p14:sldId id="542"/>
            <p14:sldId id="543"/>
          </p14:sldIdLst>
        </p14:section>
        <p14:section name="Kết thúc" id="{31482B67-B563-40AD-BD7B-9A37BF824E4F}">
          <p14:sldIdLst>
            <p14:sldId id="600"/>
            <p14:sldId id="61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guyen Tuan Anh" initials="NTA"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0000FF"/>
    <a:srgbClr val="FF00FF"/>
    <a:srgbClr val="0A01C3"/>
    <a:srgbClr val="333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06" autoAdjust="0"/>
    <p:restoredTop sz="69244" autoAdjust="0"/>
  </p:normalViewPr>
  <p:slideViewPr>
    <p:cSldViewPr>
      <p:cViewPr varScale="1">
        <p:scale>
          <a:sx n="61" d="100"/>
          <a:sy n="61" d="100"/>
        </p:scale>
        <p:origin x="1752" y="3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56" d="100"/>
          <a:sy n="56" d="100"/>
        </p:scale>
        <p:origin x="-249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dgm:t>
        <a:bodyPr/>
        <a:lstStyle/>
        <a:p>
          <a:r>
            <a:rPr lang="en-US" b="0" noProof="0" dirty="0" smtClean="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dgm:t>
        <a:bodyPr/>
        <a:lstStyle/>
        <a:p>
          <a:r>
            <a:rPr lang="en-US" b="0" noProof="0" dirty="0" smtClean="0"/>
            <a:t>Con đường lây nhiễm mã độc</a:t>
          </a:r>
          <a:endParaRPr lang="vi-VN" b="0" noProof="0" dirty="0" smtClean="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dgm:t>
        <a:bodyPr/>
        <a:lstStyle/>
        <a:p>
          <a:r>
            <a:rPr lang="en-US" b="0" noProof="0" dirty="0" smtClean="0"/>
            <a:t>Phòng chống mã độc</a:t>
          </a:r>
          <a:endParaRPr lang="vi-VN" b="0" noProof="0" dirty="0" smtClean="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dgm:t>
        <a:bodyPr/>
        <a:lstStyle/>
        <a:p>
          <a:r>
            <a:rPr lang="vi-VN" b="0" noProof="0" smtClean="0"/>
            <a:t>1</a:t>
          </a:r>
          <a:endParaRPr lang="vi-VN" b="0" noProof="0"/>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dgm:t>
        <a:bodyPr/>
        <a:lstStyle/>
        <a:p>
          <a:r>
            <a:rPr lang="vi-VN" b="0" noProof="0" dirty="0" smtClean="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dgm:t>
        <a:bodyPr/>
        <a:lstStyle/>
        <a:p>
          <a:r>
            <a:rPr lang="vi-VN" b="0" noProof="0" smtClean="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t>
        <a:bodyPr/>
        <a:lstStyle/>
        <a:p>
          <a:endParaRPr lang="en-US"/>
        </a:p>
      </dgm:t>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t>
        <a:bodyPr/>
        <a:lstStyle/>
        <a:p>
          <a:endParaRPr lang="en-US"/>
        </a:p>
      </dgm:t>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t>
        <a:bodyPr/>
        <a:lstStyle/>
        <a:p>
          <a:endParaRPr lang="en-US"/>
        </a:p>
      </dgm:t>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t>
        <a:bodyPr/>
        <a:lstStyle/>
        <a:p>
          <a:endParaRPr lang="en-US"/>
        </a:p>
      </dgm:t>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t>
        <a:bodyPr/>
        <a:lstStyle/>
        <a:p>
          <a:endParaRPr lang="en-US"/>
        </a:p>
      </dgm:t>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t>
        <a:bodyPr/>
        <a:lstStyle/>
        <a:p>
          <a:endParaRPr lang="en-US"/>
        </a:p>
      </dgm:t>
    </dgm:pt>
  </dgm:ptLst>
  <dgm:cxnLst>
    <dgm:cxn modelId="{E48589C3-4E4C-4CF9-9E75-E2883C8EF450}" srcId="{E11D1F30-92F9-4E87-B87A-01D77324D11E}" destId="{38079234-B180-42D4-8590-8A29BBD719C3}" srcOrd="0" destOrd="0" parTransId="{C78AFA20-8840-4B7F-8F7F-568E0B495DE0}" sibTransId="{3AFD395E-9627-4ABB-B3D6-A6FB21B83591}"/>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2E0B6FD5-9F2F-41B5-88CC-16C4E1484463}" srcId="{8C66E9B3-B12D-4C23-A273-982D7F969BBC}" destId="{E11D1F30-92F9-4E87-B87A-01D77324D11E}" srcOrd="1" destOrd="0" parTransId="{AE193E3C-09C1-4B06-83D6-211558350945}" sibTransId="{355FCC4A-2C01-4FF5-9FA8-E5FFDE516259}"/>
    <dgm:cxn modelId="{59C04C16-493E-4756-9EE8-ED8BB2C96C0F}" type="presOf" srcId="{0830275F-9DCF-45EF-ADEC-F7390FF395D6}" destId="{F4163C1B-125C-44E7-9C9D-8ABA0F0D3C85}"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E8C5F3E-9780-4EEA-933E-FB2769C28CB9}" type="presOf" srcId="{C38F2664-291E-4988-B245-04F3FBCFDFDC}" destId="{E9E1300F-5CC8-4600-8F85-5942B49FD881}" srcOrd="0" destOrd="0" presId="urn:diagrams.loki3.com/NumberedList"/>
    <dgm:cxn modelId="{740F8903-5739-4710-9802-9B1B3A04DE18}" srcId="{C38F2664-291E-4988-B245-04F3FBCFDFDC}" destId="{6C03E07F-ECFB-4D2F-BA96-D23DA7C5AC73}" srcOrd="0" destOrd="0" parTransId="{D1FC4842-2686-45D4-A56A-3F897EF3B16F}" sibTransId="{E35E76B6-7078-4B09-B349-C02F66AA5978}"/>
    <dgm:cxn modelId="{D779DDA3-E6E3-44F2-8574-F8C3047122F9}" type="presOf" srcId="{047BEFD0-C935-4531-8622-CDEED8A502CD}" destId="{06294197-0B15-4BC5-B9CA-C3555305D53B}" srcOrd="0" destOrd="0" presId="urn:diagrams.loki3.com/NumberedList"/>
    <dgm:cxn modelId="{0E089340-E2C6-4394-8548-E02121524367}" type="presOf" srcId="{38079234-B180-42D4-8590-8A29BBD719C3}" destId="{6821241F-D1AB-41F6-8643-496DB77F7E03}" srcOrd="0" destOrd="0" presId="urn:diagrams.loki3.com/NumberedList"/>
    <dgm:cxn modelId="{070C6243-702D-45C2-A8D2-5B680CE8126C}" srcId="{8C66E9B3-B12D-4C23-A273-982D7F969BBC}" destId="{0830275F-9DCF-45EF-ADEC-F7390FF395D6}" srcOrd="2" destOrd="0" parTransId="{32BF6888-9C85-4B8E-95D4-687518E08B71}" sibTransId="{4411D013-438B-414E-B216-3C15703FAD31}"/>
    <dgm:cxn modelId="{6CB8DF62-F83C-4A12-84F9-8851E6395A68}" type="presOf" srcId="{E11D1F30-92F9-4E87-B87A-01D77324D11E}" destId="{24620C62-C497-41F0-924E-9FDAB59FC98D}"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10.xml><?xml version="1.0" encoding="utf-8"?>
<dgm:dataModel xmlns:dgm="http://schemas.openxmlformats.org/drawingml/2006/diagram" xmlns:a="http://schemas.openxmlformats.org/drawingml/2006/main">
  <dgm:ptLst>
    <dgm:pt modelId="{89C44F6E-A658-4CC3-B22C-FA548768754C}"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en-US"/>
        </a:p>
      </dgm:t>
    </dgm:pt>
    <dgm:pt modelId="{A2784346-9FCE-4429-B728-B65EE7EAFD60}">
      <dgm:prSet/>
      <dgm:spPr/>
      <dgm:t>
        <a:bodyPr/>
        <a:lstStyle/>
        <a:p>
          <a:pPr rtl="0"/>
          <a:r>
            <a:rPr lang="vi-VN" smtClean="0"/>
            <a:t>Phần mềm diệt virus</a:t>
          </a:r>
          <a:endParaRPr lang="en-US"/>
        </a:p>
      </dgm:t>
    </dgm:pt>
    <dgm:pt modelId="{D34608C0-3CCE-4CD2-AB3F-BA83DF6B2970}" type="parTrans" cxnId="{E092C988-C4F9-4559-AF5F-CBA1AC06AE48}">
      <dgm:prSet/>
      <dgm:spPr/>
      <dgm:t>
        <a:bodyPr/>
        <a:lstStyle/>
        <a:p>
          <a:endParaRPr lang="en-US"/>
        </a:p>
      </dgm:t>
    </dgm:pt>
    <dgm:pt modelId="{0F1A18C0-D426-4174-9731-CC94FFE75B51}" type="sibTrans" cxnId="{E092C988-C4F9-4559-AF5F-CBA1AC06AE48}">
      <dgm:prSet/>
      <dgm:spPr/>
      <dgm:t>
        <a:bodyPr/>
        <a:lstStyle/>
        <a:p>
          <a:endParaRPr lang="en-US"/>
        </a:p>
      </dgm:t>
    </dgm:pt>
    <dgm:pt modelId="{940E0566-EA8D-4A84-8C6D-C292F216DE63}">
      <dgm:prSet/>
      <dgm:spPr/>
      <dgm:t>
        <a:bodyPr/>
        <a:lstStyle/>
        <a:p>
          <a:pPr rtl="0"/>
          <a:r>
            <a:rPr lang="vi-VN" dirty="0" smtClean="0"/>
            <a:t>Dành cho máy đơn</a:t>
          </a:r>
          <a:endParaRPr lang="en-US" dirty="0"/>
        </a:p>
      </dgm:t>
    </dgm:pt>
    <dgm:pt modelId="{F4E0C6E1-3729-4B7B-8C75-9ED5D8CE6BF0}" type="parTrans" cxnId="{08933B1F-FACA-4EEA-B466-F5A6A45B5EB0}">
      <dgm:prSet/>
      <dgm:spPr/>
      <dgm:t>
        <a:bodyPr/>
        <a:lstStyle/>
        <a:p>
          <a:endParaRPr lang="en-US"/>
        </a:p>
      </dgm:t>
    </dgm:pt>
    <dgm:pt modelId="{EB5E65EF-8565-4C52-858C-666E5A103E18}" type="sibTrans" cxnId="{08933B1F-FACA-4EEA-B466-F5A6A45B5EB0}">
      <dgm:prSet/>
      <dgm:spPr/>
      <dgm:t>
        <a:bodyPr/>
        <a:lstStyle/>
        <a:p>
          <a:endParaRPr lang="en-US"/>
        </a:p>
      </dgm:t>
    </dgm:pt>
    <dgm:pt modelId="{53D428A7-FE02-47E5-A5C3-924AABA666F0}">
      <dgm:prSet/>
      <dgm:spPr/>
      <dgm:t>
        <a:bodyPr/>
        <a:lstStyle/>
        <a:p>
          <a:pPr rtl="0"/>
          <a:r>
            <a:rPr lang="vi-VN" dirty="0" smtClean="0"/>
            <a:t>Dành cho gateway</a:t>
          </a:r>
          <a:endParaRPr lang="en-US" dirty="0"/>
        </a:p>
      </dgm:t>
    </dgm:pt>
    <dgm:pt modelId="{BCCED3F8-A087-4EB7-9406-A993E04FEFED}" type="parTrans" cxnId="{C33555AA-BD05-4956-BEC4-135637D590D8}">
      <dgm:prSet/>
      <dgm:spPr/>
      <dgm:t>
        <a:bodyPr/>
        <a:lstStyle/>
        <a:p>
          <a:endParaRPr lang="en-US"/>
        </a:p>
      </dgm:t>
    </dgm:pt>
    <dgm:pt modelId="{8F7C4064-3B2B-4883-95DC-D0428707CFFC}" type="sibTrans" cxnId="{C33555AA-BD05-4956-BEC4-135637D590D8}">
      <dgm:prSet/>
      <dgm:spPr/>
      <dgm:t>
        <a:bodyPr/>
        <a:lstStyle/>
        <a:p>
          <a:endParaRPr lang="en-US"/>
        </a:p>
      </dgm:t>
    </dgm:pt>
    <dgm:pt modelId="{921834D6-4D5D-48A9-B190-5BD6FC2EDE0F}">
      <dgm:prSet/>
      <dgm:spPr/>
      <dgm:t>
        <a:bodyPr/>
        <a:lstStyle/>
        <a:p>
          <a:pPr rtl="0"/>
          <a:r>
            <a:rPr lang="vi-VN" dirty="0" smtClean="0"/>
            <a:t>Phần cứng</a:t>
          </a:r>
          <a:endParaRPr lang="en-US" dirty="0"/>
        </a:p>
      </dgm:t>
    </dgm:pt>
    <dgm:pt modelId="{280FF415-B7ED-49D4-B48A-37E00B268758}" type="parTrans" cxnId="{E2A0F37A-8C9C-4BB8-8468-9AE6EAB23335}">
      <dgm:prSet/>
      <dgm:spPr/>
      <dgm:t>
        <a:bodyPr/>
        <a:lstStyle/>
        <a:p>
          <a:endParaRPr lang="en-US"/>
        </a:p>
      </dgm:t>
    </dgm:pt>
    <dgm:pt modelId="{17D0C467-CBB6-46C0-8F59-70177EFB0C96}" type="sibTrans" cxnId="{E2A0F37A-8C9C-4BB8-8468-9AE6EAB23335}">
      <dgm:prSet/>
      <dgm:spPr/>
      <dgm:t>
        <a:bodyPr/>
        <a:lstStyle/>
        <a:p>
          <a:endParaRPr lang="en-US"/>
        </a:p>
      </dgm:t>
    </dgm:pt>
    <dgm:pt modelId="{31D8E1F5-36D8-4D0F-8F18-A5DEF306C2E7}">
      <dgm:prSet/>
      <dgm:spPr/>
      <dgm:t>
        <a:bodyPr/>
        <a:lstStyle/>
        <a:p>
          <a:pPr rtl="0"/>
          <a:r>
            <a:rPr lang="vi-VN" dirty="0" smtClean="0"/>
            <a:t>Phần mềm</a:t>
          </a:r>
          <a:endParaRPr lang="en-US" dirty="0"/>
        </a:p>
      </dgm:t>
    </dgm:pt>
    <dgm:pt modelId="{D14D5A3C-D9AD-4D80-8CA7-9A6D9FDF8D73}" type="parTrans" cxnId="{34492371-11A9-42AE-B214-D169E89A39CE}">
      <dgm:prSet/>
      <dgm:spPr/>
      <dgm:t>
        <a:bodyPr/>
        <a:lstStyle/>
        <a:p>
          <a:endParaRPr lang="en-US"/>
        </a:p>
      </dgm:t>
    </dgm:pt>
    <dgm:pt modelId="{FB8CA007-8C51-41B0-8533-1D0006564805}" type="sibTrans" cxnId="{34492371-11A9-42AE-B214-D169E89A39CE}">
      <dgm:prSet/>
      <dgm:spPr/>
      <dgm:t>
        <a:bodyPr/>
        <a:lstStyle/>
        <a:p>
          <a:endParaRPr lang="en-US"/>
        </a:p>
      </dgm:t>
    </dgm:pt>
    <dgm:pt modelId="{A65D9086-D211-4D85-AC11-4252969F9EDA}" type="pres">
      <dgm:prSet presAssocID="{89C44F6E-A658-4CC3-B22C-FA548768754C}" presName="hierChild1" presStyleCnt="0">
        <dgm:presLayoutVars>
          <dgm:chPref val="1"/>
          <dgm:dir/>
          <dgm:animOne val="branch"/>
          <dgm:animLvl val="lvl"/>
          <dgm:resizeHandles/>
        </dgm:presLayoutVars>
      </dgm:prSet>
      <dgm:spPr/>
      <dgm:t>
        <a:bodyPr/>
        <a:lstStyle/>
        <a:p>
          <a:endParaRPr lang="en-US"/>
        </a:p>
      </dgm:t>
    </dgm:pt>
    <dgm:pt modelId="{8AA43A54-CB28-4AD1-8705-1F28E078D20A}" type="pres">
      <dgm:prSet presAssocID="{A2784346-9FCE-4429-B728-B65EE7EAFD60}" presName="hierRoot1" presStyleCnt="0"/>
      <dgm:spPr/>
    </dgm:pt>
    <dgm:pt modelId="{427FEB9C-66AE-4936-A56B-9A9CF66F4969}" type="pres">
      <dgm:prSet presAssocID="{A2784346-9FCE-4429-B728-B65EE7EAFD60}" presName="composite" presStyleCnt="0"/>
      <dgm:spPr/>
    </dgm:pt>
    <dgm:pt modelId="{ACF1B0E8-B65C-4EA9-85D4-7114B5147843}" type="pres">
      <dgm:prSet presAssocID="{A2784346-9FCE-4429-B728-B65EE7EAFD60}" presName="background" presStyleLbl="node0" presStyleIdx="0" presStyleCnt="1"/>
      <dgm:spPr/>
    </dgm:pt>
    <dgm:pt modelId="{51AC8C3B-7A72-4C33-BE16-8BE6C12DD044}" type="pres">
      <dgm:prSet presAssocID="{A2784346-9FCE-4429-B728-B65EE7EAFD60}" presName="text" presStyleLbl="fgAcc0" presStyleIdx="0" presStyleCnt="1">
        <dgm:presLayoutVars>
          <dgm:chPref val="3"/>
        </dgm:presLayoutVars>
      </dgm:prSet>
      <dgm:spPr/>
      <dgm:t>
        <a:bodyPr/>
        <a:lstStyle/>
        <a:p>
          <a:endParaRPr lang="en-US"/>
        </a:p>
      </dgm:t>
    </dgm:pt>
    <dgm:pt modelId="{D8565AF7-4B67-469B-8143-F1FE5EF2D713}" type="pres">
      <dgm:prSet presAssocID="{A2784346-9FCE-4429-B728-B65EE7EAFD60}" presName="hierChild2" presStyleCnt="0"/>
      <dgm:spPr/>
    </dgm:pt>
    <dgm:pt modelId="{E887D195-A0C8-4BD5-9928-9161F663B60F}" type="pres">
      <dgm:prSet presAssocID="{F4E0C6E1-3729-4B7B-8C75-9ED5D8CE6BF0}" presName="Name10" presStyleLbl="parChTrans1D2" presStyleIdx="0" presStyleCnt="2"/>
      <dgm:spPr/>
      <dgm:t>
        <a:bodyPr/>
        <a:lstStyle/>
        <a:p>
          <a:endParaRPr lang="en-US"/>
        </a:p>
      </dgm:t>
    </dgm:pt>
    <dgm:pt modelId="{B4ED44E2-F531-4D8C-8BDE-213C817993F7}" type="pres">
      <dgm:prSet presAssocID="{940E0566-EA8D-4A84-8C6D-C292F216DE63}" presName="hierRoot2" presStyleCnt="0"/>
      <dgm:spPr/>
    </dgm:pt>
    <dgm:pt modelId="{25EEC7D5-6107-4E30-8D73-0DF968AEA6F8}" type="pres">
      <dgm:prSet presAssocID="{940E0566-EA8D-4A84-8C6D-C292F216DE63}" presName="composite2" presStyleCnt="0"/>
      <dgm:spPr/>
    </dgm:pt>
    <dgm:pt modelId="{5655CE61-6114-4F7D-9941-455B3A938900}" type="pres">
      <dgm:prSet presAssocID="{940E0566-EA8D-4A84-8C6D-C292F216DE63}" presName="background2" presStyleLbl="node2" presStyleIdx="0" presStyleCnt="2"/>
      <dgm:spPr/>
    </dgm:pt>
    <dgm:pt modelId="{8FCDE4ED-0C59-46FF-AF36-7C6FC35E1F2C}" type="pres">
      <dgm:prSet presAssocID="{940E0566-EA8D-4A84-8C6D-C292F216DE63}" presName="text2" presStyleLbl="fgAcc2" presStyleIdx="0" presStyleCnt="2">
        <dgm:presLayoutVars>
          <dgm:chPref val="3"/>
        </dgm:presLayoutVars>
      </dgm:prSet>
      <dgm:spPr/>
      <dgm:t>
        <a:bodyPr/>
        <a:lstStyle/>
        <a:p>
          <a:endParaRPr lang="en-US"/>
        </a:p>
      </dgm:t>
    </dgm:pt>
    <dgm:pt modelId="{028FAA73-A5C2-4A89-B508-DFB35E319808}" type="pres">
      <dgm:prSet presAssocID="{940E0566-EA8D-4A84-8C6D-C292F216DE63}" presName="hierChild3" presStyleCnt="0"/>
      <dgm:spPr/>
    </dgm:pt>
    <dgm:pt modelId="{949AD466-7E6F-4908-80A6-B8F14E259FA5}" type="pres">
      <dgm:prSet presAssocID="{BCCED3F8-A087-4EB7-9406-A993E04FEFED}" presName="Name10" presStyleLbl="parChTrans1D2" presStyleIdx="1" presStyleCnt="2"/>
      <dgm:spPr/>
      <dgm:t>
        <a:bodyPr/>
        <a:lstStyle/>
        <a:p>
          <a:endParaRPr lang="en-US"/>
        </a:p>
      </dgm:t>
    </dgm:pt>
    <dgm:pt modelId="{5EFAD59B-CC44-4967-86A1-219DC05A7B4F}" type="pres">
      <dgm:prSet presAssocID="{53D428A7-FE02-47E5-A5C3-924AABA666F0}" presName="hierRoot2" presStyleCnt="0"/>
      <dgm:spPr/>
    </dgm:pt>
    <dgm:pt modelId="{72A3A356-2D66-41A3-8B26-6454D418535F}" type="pres">
      <dgm:prSet presAssocID="{53D428A7-FE02-47E5-A5C3-924AABA666F0}" presName="composite2" presStyleCnt="0"/>
      <dgm:spPr/>
    </dgm:pt>
    <dgm:pt modelId="{86ED1F96-2555-4174-9DFD-00DFCC5756ED}" type="pres">
      <dgm:prSet presAssocID="{53D428A7-FE02-47E5-A5C3-924AABA666F0}" presName="background2" presStyleLbl="node2" presStyleIdx="1" presStyleCnt="2"/>
      <dgm:spPr/>
    </dgm:pt>
    <dgm:pt modelId="{5ED5C46C-B6C1-42B3-A4CA-9287A2BFD207}" type="pres">
      <dgm:prSet presAssocID="{53D428A7-FE02-47E5-A5C3-924AABA666F0}" presName="text2" presStyleLbl="fgAcc2" presStyleIdx="1" presStyleCnt="2">
        <dgm:presLayoutVars>
          <dgm:chPref val="3"/>
        </dgm:presLayoutVars>
      </dgm:prSet>
      <dgm:spPr/>
      <dgm:t>
        <a:bodyPr/>
        <a:lstStyle/>
        <a:p>
          <a:endParaRPr lang="en-US"/>
        </a:p>
      </dgm:t>
    </dgm:pt>
    <dgm:pt modelId="{0323D443-4422-4A79-8FBD-FA222F20D04B}" type="pres">
      <dgm:prSet presAssocID="{53D428A7-FE02-47E5-A5C3-924AABA666F0}" presName="hierChild3" presStyleCnt="0"/>
      <dgm:spPr/>
    </dgm:pt>
    <dgm:pt modelId="{03B00EB7-6950-45F8-ADF5-A79DF7F79155}" type="pres">
      <dgm:prSet presAssocID="{D14D5A3C-D9AD-4D80-8CA7-9A6D9FDF8D73}" presName="Name17" presStyleLbl="parChTrans1D3" presStyleIdx="0" presStyleCnt="2"/>
      <dgm:spPr/>
      <dgm:t>
        <a:bodyPr/>
        <a:lstStyle/>
        <a:p>
          <a:endParaRPr lang="en-US"/>
        </a:p>
      </dgm:t>
    </dgm:pt>
    <dgm:pt modelId="{C926331F-65D0-4EFD-ACBD-CFDE48C3731C}" type="pres">
      <dgm:prSet presAssocID="{31D8E1F5-36D8-4D0F-8F18-A5DEF306C2E7}" presName="hierRoot3" presStyleCnt="0"/>
      <dgm:spPr/>
    </dgm:pt>
    <dgm:pt modelId="{B1138B9F-C11C-40CC-BE48-F2D591EC374B}" type="pres">
      <dgm:prSet presAssocID="{31D8E1F5-36D8-4D0F-8F18-A5DEF306C2E7}" presName="composite3" presStyleCnt="0"/>
      <dgm:spPr/>
    </dgm:pt>
    <dgm:pt modelId="{611303AD-D5C8-4753-BA51-3BE24A23A461}" type="pres">
      <dgm:prSet presAssocID="{31D8E1F5-36D8-4D0F-8F18-A5DEF306C2E7}" presName="background3" presStyleLbl="node3" presStyleIdx="0" presStyleCnt="2"/>
      <dgm:spPr/>
    </dgm:pt>
    <dgm:pt modelId="{6259B06D-9543-4238-AE65-7421E48D4557}" type="pres">
      <dgm:prSet presAssocID="{31D8E1F5-36D8-4D0F-8F18-A5DEF306C2E7}" presName="text3" presStyleLbl="fgAcc3" presStyleIdx="0" presStyleCnt="2">
        <dgm:presLayoutVars>
          <dgm:chPref val="3"/>
        </dgm:presLayoutVars>
      </dgm:prSet>
      <dgm:spPr/>
      <dgm:t>
        <a:bodyPr/>
        <a:lstStyle/>
        <a:p>
          <a:endParaRPr lang="en-US"/>
        </a:p>
      </dgm:t>
    </dgm:pt>
    <dgm:pt modelId="{5F79DF07-7725-4350-B88C-64B7EAE180ED}" type="pres">
      <dgm:prSet presAssocID="{31D8E1F5-36D8-4D0F-8F18-A5DEF306C2E7}" presName="hierChild4" presStyleCnt="0"/>
      <dgm:spPr/>
    </dgm:pt>
    <dgm:pt modelId="{8CCF4B55-D7A4-465B-A3A3-60351FE71E3A}" type="pres">
      <dgm:prSet presAssocID="{280FF415-B7ED-49D4-B48A-37E00B268758}" presName="Name17" presStyleLbl="parChTrans1D3" presStyleIdx="1" presStyleCnt="2"/>
      <dgm:spPr/>
      <dgm:t>
        <a:bodyPr/>
        <a:lstStyle/>
        <a:p>
          <a:endParaRPr lang="en-US"/>
        </a:p>
      </dgm:t>
    </dgm:pt>
    <dgm:pt modelId="{050DBEB6-3485-4537-8ABA-EEC9A5971141}" type="pres">
      <dgm:prSet presAssocID="{921834D6-4D5D-48A9-B190-5BD6FC2EDE0F}" presName="hierRoot3" presStyleCnt="0"/>
      <dgm:spPr/>
    </dgm:pt>
    <dgm:pt modelId="{8F323D25-3529-4F61-93E2-99ACEFBEED31}" type="pres">
      <dgm:prSet presAssocID="{921834D6-4D5D-48A9-B190-5BD6FC2EDE0F}" presName="composite3" presStyleCnt="0"/>
      <dgm:spPr/>
    </dgm:pt>
    <dgm:pt modelId="{790EB6D7-BE35-448D-AE10-CC4C79F0A6EB}" type="pres">
      <dgm:prSet presAssocID="{921834D6-4D5D-48A9-B190-5BD6FC2EDE0F}" presName="background3" presStyleLbl="node3" presStyleIdx="1" presStyleCnt="2"/>
      <dgm:spPr/>
    </dgm:pt>
    <dgm:pt modelId="{B403D6E7-9F15-4D77-B50C-DBEE553C3A56}" type="pres">
      <dgm:prSet presAssocID="{921834D6-4D5D-48A9-B190-5BD6FC2EDE0F}" presName="text3" presStyleLbl="fgAcc3" presStyleIdx="1" presStyleCnt="2">
        <dgm:presLayoutVars>
          <dgm:chPref val="3"/>
        </dgm:presLayoutVars>
      </dgm:prSet>
      <dgm:spPr/>
      <dgm:t>
        <a:bodyPr/>
        <a:lstStyle/>
        <a:p>
          <a:endParaRPr lang="en-US"/>
        </a:p>
      </dgm:t>
    </dgm:pt>
    <dgm:pt modelId="{A57E0B19-ABA1-453F-8AF0-933122434A36}" type="pres">
      <dgm:prSet presAssocID="{921834D6-4D5D-48A9-B190-5BD6FC2EDE0F}" presName="hierChild4" presStyleCnt="0"/>
      <dgm:spPr/>
    </dgm:pt>
  </dgm:ptLst>
  <dgm:cxnLst>
    <dgm:cxn modelId="{E2A0F37A-8C9C-4BB8-8468-9AE6EAB23335}" srcId="{53D428A7-FE02-47E5-A5C3-924AABA666F0}" destId="{921834D6-4D5D-48A9-B190-5BD6FC2EDE0F}" srcOrd="1" destOrd="0" parTransId="{280FF415-B7ED-49D4-B48A-37E00B268758}" sibTransId="{17D0C467-CBB6-46C0-8F59-70177EFB0C96}"/>
    <dgm:cxn modelId="{751AA255-7608-4A6D-9CA3-22B1C1B726F4}" type="presOf" srcId="{D14D5A3C-D9AD-4D80-8CA7-9A6D9FDF8D73}" destId="{03B00EB7-6950-45F8-ADF5-A79DF7F79155}" srcOrd="0" destOrd="0" presId="urn:microsoft.com/office/officeart/2005/8/layout/hierarchy1"/>
    <dgm:cxn modelId="{2C8957ED-FCBD-4138-868F-EE3B2BCE3D77}" type="presOf" srcId="{921834D6-4D5D-48A9-B190-5BD6FC2EDE0F}" destId="{B403D6E7-9F15-4D77-B50C-DBEE553C3A56}" srcOrd="0" destOrd="0" presId="urn:microsoft.com/office/officeart/2005/8/layout/hierarchy1"/>
    <dgm:cxn modelId="{A49A9E79-E3EC-4AA1-8ADD-ACF53195E104}" type="presOf" srcId="{89C44F6E-A658-4CC3-B22C-FA548768754C}" destId="{A65D9086-D211-4D85-AC11-4252969F9EDA}" srcOrd="0" destOrd="0" presId="urn:microsoft.com/office/officeart/2005/8/layout/hierarchy1"/>
    <dgm:cxn modelId="{34492371-11A9-42AE-B214-D169E89A39CE}" srcId="{53D428A7-FE02-47E5-A5C3-924AABA666F0}" destId="{31D8E1F5-36D8-4D0F-8F18-A5DEF306C2E7}" srcOrd="0" destOrd="0" parTransId="{D14D5A3C-D9AD-4D80-8CA7-9A6D9FDF8D73}" sibTransId="{FB8CA007-8C51-41B0-8533-1D0006564805}"/>
    <dgm:cxn modelId="{C33555AA-BD05-4956-BEC4-135637D590D8}" srcId="{A2784346-9FCE-4429-B728-B65EE7EAFD60}" destId="{53D428A7-FE02-47E5-A5C3-924AABA666F0}" srcOrd="1" destOrd="0" parTransId="{BCCED3F8-A087-4EB7-9406-A993E04FEFED}" sibTransId="{8F7C4064-3B2B-4883-95DC-D0428707CFFC}"/>
    <dgm:cxn modelId="{39E918A4-1FAC-4787-BA75-0A3492557847}" type="presOf" srcId="{280FF415-B7ED-49D4-B48A-37E00B268758}" destId="{8CCF4B55-D7A4-465B-A3A3-60351FE71E3A}" srcOrd="0" destOrd="0" presId="urn:microsoft.com/office/officeart/2005/8/layout/hierarchy1"/>
    <dgm:cxn modelId="{E092C988-C4F9-4559-AF5F-CBA1AC06AE48}" srcId="{89C44F6E-A658-4CC3-B22C-FA548768754C}" destId="{A2784346-9FCE-4429-B728-B65EE7EAFD60}" srcOrd="0" destOrd="0" parTransId="{D34608C0-3CCE-4CD2-AB3F-BA83DF6B2970}" sibTransId="{0F1A18C0-D426-4174-9731-CC94FFE75B51}"/>
    <dgm:cxn modelId="{8B33504D-DD8F-46BB-9947-CDB8FB410B1C}" type="presOf" srcId="{940E0566-EA8D-4A84-8C6D-C292F216DE63}" destId="{8FCDE4ED-0C59-46FF-AF36-7C6FC35E1F2C}" srcOrd="0" destOrd="0" presId="urn:microsoft.com/office/officeart/2005/8/layout/hierarchy1"/>
    <dgm:cxn modelId="{164B17B5-5130-4FA9-9A56-C0B931323DFA}" type="presOf" srcId="{31D8E1F5-36D8-4D0F-8F18-A5DEF306C2E7}" destId="{6259B06D-9543-4238-AE65-7421E48D4557}" srcOrd="0" destOrd="0" presId="urn:microsoft.com/office/officeart/2005/8/layout/hierarchy1"/>
    <dgm:cxn modelId="{193EF4F8-C163-4249-A6F6-783885FC4E16}" type="presOf" srcId="{F4E0C6E1-3729-4B7B-8C75-9ED5D8CE6BF0}" destId="{E887D195-A0C8-4BD5-9928-9161F663B60F}" srcOrd="0" destOrd="0" presId="urn:microsoft.com/office/officeart/2005/8/layout/hierarchy1"/>
    <dgm:cxn modelId="{A073CA03-5EA2-465D-B6F2-15BD905B12DD}" type="presOf" srcId="{A2784346-9FCE-4429-B728-B65EE7EAFD60}" destId="{51AC8C3B-7A72-4C33-BE16-8BE6C12DD044}" srcOrd="0" destOrd="0" presId="urn:microsoft.com/office/officeart/2005/8/layout/hierarchy1"/>
    <dgm:cxn modelId="{537D4000-D885-4814-AACA-0244D3D0B564}" type="presOf" srcId="{BCCED3F8-A087-4EB7-9406-A993E04FEFED}" destId="{949AD466-7E6F-4908-80A6-B8F14E259FA5}" srcOrd="0" destOrd="0" presId="urn:microsoft.com/office/officeart/2005/8/layout/hierarchy1"/>
    <dgm:cxn modelId="{53AECC70-6F8F-4357-AC25-3BB574E56389}" type="presOf" srcId="{53D428A7-FE02-47E5-A5C3-924AABA666F0}" destId="{5ED5C46C-B6C1-42B3-A4CA-9287A2BFD207}" srcOrd="0" destOrd="0" presId="urn:microsoft.com/office/officeart/2005/8/layout/hierarchy1"/>
    <dgm:cxn modelId="{08933B1F-FACA-4EEA-B466-F5A6A45B5EB0}" srcId="{A2784346-9FCE-4429-B728-B65EE7EAFD60}" destId="{940E0566-EA8D-4A84-8C6D-C292F216DE63}" srcOrd="0" destOrd="0" parTransId="{F4E0C6E1-3729-4B7B-8C75-9ED5D8CE6BF0}" sibTransId="{EB5E65EF-8565-4C52-858C-666E5A103E18}"/>
    <dgm:cxn modelId="{6EEA5094-0260-4EF9-B927-EEC53D17BA3B}" type="presParOf" srcId="{A65D9086-D211-4D85-AC11-4252969F9EDA}" destId="{8AA43A54-CB28-4AD1-8705-1F28E078D20A}" srcOrd="0" destOrd="0" presId="urn:microsoft.com/office/officeart/2005/8/layout/hierarchy1"/>
    <dgm:cxn modelId="{033D4AD4-2DD9-43D9-A6AD-964F2803B340}" type="presParOf" srcId="{8AA43A54-CB28-4AD1-8705-1F28E078D20A}" destId="{427FEB9C-66AE-4936-A56B-9A9CF66F4969}" srcOrd="0" destOrd="0" presId="urn:microsoft.com/office/officeart/2005/8/layout/hierarchy1"/>
    <dgm:cxn modelId="{0E7196A4-408F-4077-9986-DF61BE24CC8C}" type="presParOf" srcId="{427FEB9C-66AE-4936-A56B-9A9CF66F4969}" destId="{ACF1B0E8-B65C-4EA9-85D4-7114B5147843}" srcOrd="0" destOrd="0" presId="urn:microsoft.com/office/officeart/2005/8/layout/hierarchy1"/>
    <dgm:cxn modelId="{6E436720-845A-44AD-98A2-AF56C01001DF}" type="presParOf" srcId="{427FEB9C-66AE-4936-A56B-9A9CF66F4969}" destId="{51AC8C3B-7A72-4C33-BE16-8BE6C12DD044}" srcOrd="1" destOrd="0" presId="urn:microsoft.com/office/officeart/2005/8/layout/hierarchy1"/>
    <dgm:cxn modelId="{3B9B0F2F-4F3E-43A0-AB5D-E0B2B4651DBF}" type="presParOf" srcId="{8AA43A54-CB28-4AD1-8705-1F28E078D20A}" destId="{D8565AF7-4B67-469B-8143-F1FE5EF2D713}" srcOrd="1" destOrd="0" presId="urn:microsoft.com/office/officeart/2005/8/layout/hierarchy1"/>
    <dgm:cxn modelId="{B743E666-1D3B-4B45-BE87-1E21C675FE07}" type="presParOf" srcId="{D8565AF7-4B67-469B-8143-F1FE5EF2D713}" destId="{E887D195-A0C8-4BD5-9928-9161F663B60F}" srcOrd="0" destOrd="0" presId="urn:microsoft.com/office/officeart/2005/8/layout/hierarchy1"/>
    <dgm:cxn modelId="{685B3F24-67B0-4E5D-AAAA-04A2E1F33A90}" type="presParOf" srcId="{D8565AF7-4B67-469B-8143-F1FE5EF2D713}" destId="{B4ED44E2-F531-4D8C-8BDE-213C817993F7}" srcOrd="1" destOrd="0" presId="urn:microsoft.com/office/officeart/2005/8/layout/hierarchy1"/>
    <dgm:cxn modelId="{401F4F9A-7033-40DE-B512-9D61EC3BA781}" type="presParOf" srcId="{B4ED44E2-F531-4D8C-8BDE-213C817993F7}" destId="{25EEC7D5-6107-4E30-8D73-0DF968AEA6F8}" srcOrd="0" destOrd="0" presId="urn:microsoft.com/office/officeart/2005/8/layout/hierarchy1"/>
    <dgm:cxn modelId="{49E7DEEF-0BD7-49C0-B4F7-966152FBD8C2}" type="presParOf" srcId="{25EEC7D5-6107-4E30-8D73-0DF968AEA6F8}" destId="{5655CE61-6114-4F7D-9941-455B3A938900}" srcOrd="0" destOrd="0" presId="urn:microsoft.com/office/officeart/2005/8/layout/hierarchy1"/>
    <dgm:cxn modelId="{BA401A1B-066F-4292-A394-1E74A1C0E2BB}" type="presParOf" srcId="{25EEC7D5-6107-4E30-8D73-0DF968AEA6F8}" destId="{8FCDE4ED-0C59-46FF-AF36-7C6FC35E1F2C}" srcOrd="1" destOrd="0" presId="urn:microsoft.com/office/officeart/2005/8/layout/hierarchy1"/>
    <dgm:cxn modelId="{21C1B5E7-388F-4740-BDF7-227326F3498D}" type="presParOf" srcId="{B4ED44E2-F531-4D8C-8BDE-213C817993F7}" destId="{028FAA73-A5C2-4A89-B508-DFB35E319808}" srcOrd="1" destOrd="0" presId="urn:microsoft.com/office/officeart/2005/8/layout/hierarchy1"/>
    <dgm:cxn modelId="{836E964E-836E-4130-8EAA-4CFD2EA9FD3C}" type="presParOf" srcId="{D8565AF7-4B67-469B-8143-F1FE5EF2D713}" destId="{949AD466-7E6F-4908-80A6-B8F14E259FA5}" srcOrd="2" destOrd="0" presId="urn:microsoft.com/office/officeart/2005/8/layout/hierarchy1"/>
    <dgm:cxn modelId="{788D7540-F3C7-4898-A1DD-8781A4E2CE59}" type="presParOf" srcId="{D8565AF7-4B67-469B-8143-F1FE5EF2D713}" destId="{5EFAD59B-CC44-4967-86A1-219DC05A7B4F}" srcOrd="3" destOrd="0" presId="urn:microsoft.com/office/officeart/2005/8/layout/hierarchy1"/>
    <dgm:cxn modelId="{9FD7ACC9-9633-4F71-A968-D1C182757720}" type="presParOf" srcId="{5EFAD59B-CC44-4967-86A1-219DC05A7B4F}" destId="{72A3A356-2D66-41A3-8B26-6454D418535F}" srcOrd="0" destOrd="0" presId="urn:microsoft.com/office/officeart/2005/8/layout/hierarchy1"/>
    <dgm:cxn modelId="{C4F3F212-B834-4BF7-9276-9F65B512D4BB}" type="presParOf" srcId="{72A3A356-2D66-41A3-8B26-6454D418535F}" destId="{86ED1F96-2555-4174-9DFD-00DFCC5756ED}" srcOrd="0" destOrd="0" presId="urn:microsoft.com/office/officeart/2005/8/layout/hierarchy1"/>
    <dgm:cxn modelId="{91B3004F-471E-46C2-B8EE-B429F939AF6E}" type="presParOf" srcId="{72A3A356-2D66-41A3-8B26-6454D418535F}" destId="{5ED5C46C-B6C1-42B3-A4CA-9287A2BFD207}" srcOrd="1" destOrd="0" presId="urn:microsoft.com/office/officeart/2005/8/layout/hierarchy1"/>
    <dgm:cxn modelId="{81B68073-AC44-4139-8931-022298FC2F25}" type="presParOf" srcId="{5EFAD59B-CC44-4967-86A1-219DC05A7B4F}" destId="{0323D443-4422-4A79-8FBD-FA222F20D04B}" srcOrd="1" destOrd="0" presId="urn:microsoft.com/office/officeart/2005/8/layout/hierarchy1"/>
    <dgm:cxn modelId="{99CADC5C-D2A3-4F68-AA03-C35A0D68A54D}" type="presParOf" srcId="{0323D443-4422-4A79-8FBD-FA222F20D04B}" destId="{03B00EB7-6950-45F8-ADF5-A79DF7F79155}" srcOrd="0" destOrd="0" presId="urn:microsoft.com/office/officeart/2005/8/layout/hierarchy1"/>
    <dgm:cxn modelId="{10C7A8E4-B359-4E81-A0E5-C29808F6B678}" type="presParOf" srcId="{0323D443-4422-4A79-8FBD-FA222F20D04B}" destId="{C926331F-65D0-4EFD-ACBD-CFDE48C3731C}" srcOrd="1" destOrd="0" presId="urn:microsoft.com/office/officeart/2005/8/layout/hierarchy1"/>
    <dgm:cxn modelId="{77B0547C-928F-42DA-9CDD-CF1C25B3E407}" type="presParOf" srcId="{C926331F-65D0-4EFD-ACBD-CFDE48C3731C}" destId="{B1138B9F-C11C-40CC-BE48-F2D591EC374B}" srcOrd="0" destOrd="0" presId="urn:microsoft.com/office/officeart/2005/8/layout/hierarchy1"/>
    <dgm:cxn modelId="{47B02A6C-4866-4E51-8A23-B83F6812923C}" type="presParOf" srcId="{B1138B9F-C11C-40CC-BE48-F2D591EC374B}" destId="{611303AD-D5C8-4753-BA51-3BE24A23A461}" srcOrd="0" destOrd="0" presId="urn:microsoft.com/office/officeart/2005/8/layout/hierarchy1"/>
    <dgm:cxn modelId="{2DC9374C-ECC3-4275-AFD0-2B4DBCA4C19C}" type="presParOf" srcId="{B1138B9F-C11C-40CC-BE48-F2D591EC374B}" destId="{6259B06D-9543-4238-AE65-7421E48D4557}" srcOrd="1" destOrd="0" presId="urn:microsoft.com/office/officeart/2005/8/layout/hierarchy1"/>
    <dgm:cxn modelId="{ED44B796-7813-4609-9833-2DA70F0F3E6A}" type="presParOf" srcId="{C926331F-65D0-4EFD-ACBD-CFDE48C3731C}" destId="{5F79DF07-7725-4350-B88C-64B7EAE180ED}" srcOrd="1" destOrd="0" presId="urn:microsoft.com/office/officeart/2005/8/layout/hierarchy1"/>
    <dgm:cxn modelId="{9B81DEF0-A65A-485F-98E9-B690F3B41776}" type="presParOf" srcId="{0323D443-4422-4A79-8FBD-FA222F20D04B}" destId="{8CCF4B55-D7A4-465B-A3A3-60351FE71E3A}" srcOrd="2" destOrd="0" presId="urn:microsoft.com/office/officeart/2005/8/layout/hierarchy1"/>
    <dgm:cxn modelId="{10C85735-D1A6-4C56-851A-540DA88D5CDB}" type="presParOf" srcId="{0323D443-4422-4A79-8FBD-FA222F20D04B}" destId="{050DBEB6-3485-4537-8ABA-EEC9A5971141}" srcOrd="3" destOrd="0" presId="urn:microsoft.com/office/officeart/2005/8/layout/hierarchy1"/>
    <dgm:cxn modelId="{B9939A82-1CF0-44CB-B603-CCCE934C997F}" type="presParOf" srcId="{050DBEB6-3485-4537-8ABA-EEC9A5971141}" destId="{8F323D25-3529-4F61-93E2-99ACEFBEED31}" srcOrd="0" destOrd="0" presId="urn:microsoft.com/office/officeart/2005/8/layout/hierarchy1"/>
    <dgm:cxn modelId="{9FC24D67-A9C4-49CF-965A-971560731AC3}" type="presParOf" srcId="{8F323D25-3529-4F61-93E2-99ACEFBEED31}" destId="{790EB6D7-BE35-448D-AE10-CC4C79F0A6EB}" srcOrd="0" destOrd="0" presId="urn:microsoft.com/office/officeart/2005/8/layout/hierarchy1"/>
    <dgm:cxn modelId="{4C776A05-C43C-4802-89B8-2879D6501437}" type="presParOf" srcId="{8F323D25-3529-4F61-93E2-99ACEFBEED31}" destId="{B403D6E7-9F15-4D77-B50C-DBEE553C3A56}" srcOrd="1" destOrd="0" presId="urn:microsoft.com/office/officeart/2005/8/layout/hierarchy1"/>
    <dgm:cxn modelId="{821BC5F5-08B9-479E-AEB6-68E5FAF20626}" type="presParOf" srcId="{050DBEB6-3485-4537-8ABA-EEC9A5971141}" destId="{A57E0B19-ABA1-453F-8AF0-933122434A36}"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FBC9207-F52B-41CE-8D77-328564B593E9}" type="doc">
      <dgm:prSet loTypeId="urn:microsoft.com/office/officeart/2005/8/layout/process5" loCatId="process" qsTypeId="urn:microsoft.com/office/officeart/2005/8/quickstyle/simple1" qsCatId="simple" csTypeId="urn:microsoft.com/office/officeart/2005/8/colors/colorful3" csCatId="colorful" phldr="1"/>
      <dgm:spPr/>
    </dgm:pt>
    <dgm:pt modelId="{BAF05145-486A-4627-AB1D-69A0537E817C}">
      <dgm:prSet phldrT="[Text]"/>
      <dgm:spPr/>
      <dgm:t>
        <a:bodyPr/>
        <a:lstStyle/>
        <a:p>
          <a:r>
            <a:rPr lang="vi-VN" dirty="0" smtClean="0"/>
            <a:t>Phần mềm đáng ngờ</a:t>
          </a:r>
          <a:endParaRPr lang="en-US" dirty="0"/>
        </a:p>
      </dgm:t>
    </dgm:pt>
    <dgm:pt modelId="{60DB0CFE-296C-48AA-AFDB-7F1CD9CED708}" type="parTrans" cxnId="{0EAAE81C-5CEB-41E7-A0BE-7904AAA61074}">
      <dgm:prSet/>
      <dgm:spPr/>
      <dgm:t>
        <a:bodyPr/>
        <a:lstStyle/>
        <a:p>
          <a:endParaRPr lang="en-US"/>
        </a:p>
      </dgm:t>
    </dgm:pt>
    <dgm:pt modelId="{943E79BB-916B-495B-B333-09C134C16244}" type="sibTrans" cxnId="{0EAAE81C-5CEB-41E7-A0BE-7904AAA61074}">
      <dgm:prSet/>
      <dgm:spPr/>
      <dgm:t>
        <a:bodyPr/>
        <a:lstStyle/>
        <a:p>
          <a:endParaRPr lang="en-US"/>
        </a:p>
      </dgm:t>
    </dgm:pt>
    <dgm:pt modelId="{EFDA0F39-C4BA-428E-B495-07869E1F3B40}">
      <dgm:prSet phldrT="[Text]"/>
      <dgm:spPr/>
      <dgm:t>
        <a:bodyPr/>
        <a:lstStyle/>
        <a:p>
          <a:r>
            <a:rPr lang="vi-VN" dirty="0" smtClean="0"/>
            <a:t>Phân tích</a:t>
          </a:r>
          <a:endParaRPr lang="en-US" dirty="0"/>
        </a:p>
      </dgm:t>
    </dgm:pt>
    <dgm:pt modelId="{A59C287D-44BD-411B-A21F-6D9FFC37B642}" type="parTrans" cxnId="{B0F1D72A-C5CE-44D5-856E-92493C720BE5}">
      <dgm:prSet/>
      <dgm:spPr/>
      <dgm:t>
        <a:bodyPr/>
        <a:lstStyle/>
        <a:p>
          <a:endParaRPr lang="en-US"/>
        </a:p>
      </dgm:t>
    </dgm:pt>
    <dgm:pt modelId="{938F8023-EBF3-4162-B90A-869D87A88F0F}" type="sibTrans" cxnId="{B0F1D72A-C5CE-44D5-856E-92493C720BE5}">
      <dgm:prSet/>
      <dgm:spPr/>
      <dgm:t>
        <a:bodyPr/>
        <a:lstStyle/>
        <a:p>
          <a:endParaRPr lang="en-US"/>
        </a:p>
      </dgm:t>
    </dgm:pt>
    <dgm:pt modelId="{6823BDD3-496D-4CF2-B967-9E8F57F44376}">
      <dgm:prSet phldrT="[Text]"/>
      <dgm:spPr/>
      <dgm:t>
        <a:bodyPr/>
        <a:lstStyle/>
        <a:p>
          <a:r>
            <a:rPr lang="vi-VN" dirty="0" smtClean="0"/>
            <a:t>Kết luận là mã độc</a:t>
          </a:r>
          <a:endParaRPr lang="en-US" dirty="0"/>
        </a:p>
      </dgm:t>
    </dgm:pt>
    <dgm:pt modelId="{DCC49DAB-81A3-4D07-B927-685AE157DD65}" type="parTrans" cxnId="{EE186337-FA4F-4DEE-B9D1-3A33C52E088A}">
      <dgm:prSet/>
      <dgm:spPr/>
      <dgm:t>
        <a:bodyPr/>
        <a:lstStyle/>
        <a:p>
          <a:endParaRPr lang="en-US"/>
        </a:p>
      </dgm:t>
    </dgm:pt>
    <dgm:pt modelId="{D3A19FF8-7D1D-4227-B7CA-D93A8F71E639}" type="sibTrans" cxnId="{EE186337-FA4F-4DEE-B9D1-3A33C52E088A}">
      <dgm:prSet/>
      <dgm:spPr/>
      <dgm:t>
        <a:bodyPr/>
        <a:lstStyle/>
        <a:p>
          <a:endParaRPr lang="en-US"/>
        </a:p>
      </dgm:t>
    </dgm:pt>
    <dgm:pt modelId="{FBFC8A25-BEE1-4257-B1E9-24E010033A88}">
      <dgm:prSet phldrT="[Text]"/>
      <dgm:spPr/>
      <dgm:t>
        <a:bodyPr/>
        <a:lstStyle/>
        <a:p>
          <a:r>
            <a:rPr lang="vi-VN" dirty="0" smtClean="0"/>
            <a:t>Dấu hiệu nhận dạng</a:t>
          </a:r>
          <a:endParaRPr lang="en-US" dirty="0"/>
        </a:p>
      </dgm:t>
    </dgm:pt>
    <dgm:pt modelId="{C6AB410A-F09F-47AE-B6C8-58E7C2E69BE0}" type="parTrans" cxnId="{63BF8771-35CB-4199-BD06-B869F6DA5C00}">
      <dgm:prSet/>
      <dgm:spPr/>
      <dgm:t>
        <a:bodyPr/>
        <a:lstStyle/>
        <a:p>
          <a:endParaRPr lang="en-US"/>
        </a:p>
      </dgm:t>
    </dgm:pt>
    <dgm:pt modelId="{3A7481D5-F83B-4EED-8343-F31ECA7ADF44}" type="sibTrans" cxnId="{63BF8771-35CB-4199-BD06-B869F6DA5C00}">
      <dgm:prSet/>
      <dgm:spPr/>
      <dgm:t>
        <a:bodyPr/>
        <a:lstStyle/>
        <a:p>
          <a:endParaRPr lang="en-US"/>
        </a:p>
      </dgm:t>
    </dgm:pt>
    <dgm:pt modelId="{971F09B7-D670-4C5C-A9F9-583A02C0A7A3}">
      <dgm:prSet phldrT="[Text]"/>
      <dgm:spPr/>
      <dgm:t>
        <a:bodyPr/>
        <a:lstStyle/>
        <a:p>
          <a:r>
            <a:rPr lang="vi-VN" dirty="0" smtClean="0"/>
            <a:t>Phát hiện dựa trên dấu hiệu</a:t>
          </a:r>
          <a:endParaRPr lang="en-US" dirty="0"/>
        </a:p>
      </dgm:t>
    </dgm:pt>
    <dgm:pt modelId="{1BFA3CAD-A9D6-43E9-886E-03C006A8CCCC}" type="parTrans" cxnId="{48E1BA1C-AC91-4289-8064-1F43144EDE11}">
      <dgm:prSet/>
      <dgm:spPr/>
      <dgm:t>
        <a:bodyPr/>
        <a:lstStyle/>
        <a:p>
          <a:endParaRPr lang="en-US"/>
        </a:p>
      </dgm:t>
    </dgm:pt>
    <dgm:pt modelId="{0F9C7EA3-6672-4B95-A9AF-49EA739F4645}" type="sibTrans" cxnId="{48E1BA1C-AC91-4289-8064-1F43144EDE11}">
      <dgm:prSet/>
      <dgm:spPr/>
      <dgm:t>
        <a:bodyPr/>
        <a:lstStyle/>
        <a:p>
          <a:endParaRPr lang="en-US"/>
        </a:p>
      </dgm:t>
    </dgm:pt>
    <dgm:pt modelId="{EC983030-98BD-4914-8F43-757003858E8F}" type="pres">
      <dgm:prSet presAssocID="{7FBC9207-F52B-41CE-8D77-328564B593E9}" presName="diagram" presStyleCnt="0">
        <dgm:presLayoutVars>
          <dgm:dir/>
          <dgm:resizeHandles val="exact"/>
        </dgm:presLayoutVars>
      </dgm:prSet>
      <dgm:spPr/>
    </dgm:pt>
    <dgm:pt modelId="{09899FC8-E6CF-4BB4-AAE4-C36174B4E548}" type="pres">
      <dgm:prSet presAssocID="{BAF05145-486A-4627-AB1D-69A0537E817C}" presName="node" presStyleLbl="node1" presStyleIdx="0" presStyleCnt="5">
        <dgm:presLayoutVars>
          <dgm:bulletEnabled val="1"/>
        </dgm:presLayoutVars>
      </dgm:prSet>
      <dgm:spPr/>
      <dgm:t>
        <a:bodyPr/>
        <a:lstStyle/>
        <a:p>
          <a:endParaRPr lang="en-US"/>
        </a:p>
      </dgm:t>
    </dgm:pt>
    <dgm:pt modelId="{07FE7F09-9048-4166-BA23-49AAC1B88B61}" type="pres">
      <dgm:prSet presAssocID="{943E79BB-916B-495B-B333-09C134C16244}" presName="sibTrans" presStyleLbl="sibTrans2D1" presStyleIdx="0" presStyleCnt="4"/>
      <dgm:spPr/>
      <dgm:t>
        <a:bodyPr/>
        <a:lstStyle/>
        <a:p>
          <a:endParaRPr lang="en-US"/>
        </a:p>
      </dgm:t>
    </dgm:pt>
    <dgm:pt modelId="{067E7F8B-3636-48AD-93D7-8B8C4031F264}" type="pres">
      <dgm:prSet presAssocID="{943E79BB-916B-495B-B333-09C134C16244}" presName="connectorText" presStyleLbl="sibTrans2D1" presStyleIdx="0" presStyleCnt="4"/>
      <dgm:spPr/>
      <dgm:t>
        <a:bodyPr/>
        <a:lstStyle/>
        <a:p>
          <a:endParaRPr lang="en-US"/>
        </a:p>
      </dgm:t>
    </dgm:pt>
    <dgm:pt modelId="{46FD6709-24ED-4946-91BF-78DF7E97BC77}" type="pres">
      <dgm:prSet presAssocID="{EFDA0F39-C4BA-428E-B495-07869E1F3B40}" presName="node" presStyleLbl="node1" presStyleIdx="1" presStyleCnt="5">
        <dgm:presLayoutVars>
          <dgm:bulletEnabled val="1"/>
        </dgm:presLayoutVars>
      </dgm:prSet>
      <dgm:spPr/>
      <dgm:t>
        <a:bodyPr/>
        <a:lstStyle/>
        <a:p>
          <a:endParaRPr lang="en-US"/>
        </a:p>
      </dgm:t>
    </dgm:pt>
    <dgm:pt modelId="{515D918E-5674-49C4-9987-C0CF34327CCC}" type="pres">
      <dgm:prSet presAssocID="{938F8023-EBF3-4162-B90A-869D87A88F0F}" presName="sibTrans" presStyleLbl="sibTrans2D1" presStyleIdx="1" presStyleCnt="4"/>
      <dgm:spPr/>
      <dgm:t>
        <a:bodyPr/>
        <a:lstStyle/>
        <a:p>
          <a:endParaRPr lang="en-US"/>
        </a:p>
      </dgm:t>
    </dgm:pt>
    <dgm:pt modelId="{59C17403-12B8-4A5B-B063-F1F6752B375E}" type="pres">
      <dgm:prSet presAssocID="{938F8023-EBF3-4162-B90A-869D87A88F0F}" presName="connectorText" presStyleLbl="sibTrans2D1" presStyleIdx="1" presStyleCnt="4"/>
      <dgm:spPr/>
      <dgm:t>
        <a:bodyPr/>
        <a:lstStyle/>
        <a:p>
          <a:endParaRPr lang="en-US"/>
        </a:p>
      </dgm:t>
    </dgm:pt>
    <dgm:pt modelId="{CD23244F-C5D2-4FA9-9A4B-F27C868A2B61}" type="pres">
      <dgm:prSet presAssocID="{6823BDD3-496D-4CF2-B967-9E8F57F44376}" presName="node" presStyleLbl="node1" presStyleIdx="2" presStyleCnt="5">
        <dgm:presLayoutVars>
          <dgm:bulletEnabled val="1"/>
        </dgm:presLayoutVars>
      </dgm:prSet>
      <dgm:spPr/>
      <dgm:t>
        <a:bodyPr/>
        <a:lstStyle/>
        <a:p>
          <a:endParaRPr lang="en-US"/>
        </a:p>
      </dgm:t>
    </dgm:pt>
    <dgm:pt modelId="{F5A5A4B6-39FB-41ED-983F-2D0A2C320B86}" type="pres">
      <dgm:prSet presAssocID="{D3A19FF8-7D1D-4227-B7CA-D93A8F71E639}" presName="sibTrans" presStyleLbl="sibTrans2D1" presStyleIdx="2" presStyleCnt="4"/>
      <dgm:spPr/>
      <dgm:t>
        <a:bodyPr/>
        <a:lstStyle/>
        <a:p>
          <a:endParaRPr lang="en-US"/>
        </a:p>
      </dgm:t>
    </dgm:pt>
    <dgm:pt modelId="{4324BE91-6AD1-4CE6-8209-CE1E1D2B91EC}" type="pres">
      <dgm:prSet presAssocID="{D3A19FF8-7D1D-4227-B7CA-D93A8F71E639}" presName="connectorText" presStyleLbl="sibTrans2D1" presStyleIdx="2" presStyleCnt="4"/>
      <dgm:spPr/>
      <dgm:t>
        <a:bodyPr/>
        <a:lstStyle/>
        <a:p>
          <a:endParaRPr lang="en-US"/>
        </a:p>
      </dgm:t>
    </dgm:pt>
    <dgm:pt modelId="{B411C178-E5C5-4D92-A3E7-88CAB060BF0B}" type="pres">
      <dgm:prSet presAssocID="{FBFC8A25-BEE1-4257-B1E9-24E010033A88}" presName="node" presStyleLbl="node1" presStyleIdx="3" presStyleCnt="5">
        <dgm:presLayoutVars>
          <dgm:bulletEnabled val="1"/>
        </dgm:presLayoutVars>
      </dgm:prSet>
      <dgm:spPr/>
      <dgm:t>
        <a:bodyPr/>
        <a:lstStyle/>
        <a:p>
          <a:endParaRPr lang="en-US"/>
        </a:p>
      </dgm:t>
    </dgm:pt>
    <dgm:pt modelId="{CB204AA0-47FF-4C88-ADBD-1AFFDA36B0FA}" type="pres">
      <dgm:prSet presAssocID="{3A7481D5-F83B-4EED-8343-F31ECA7ADF44}" presName="sibTrans" presStyleLbl="sibTrans2D1" presStyleIdx="3" presStyleCnt="4"/>
      <dgm:spPr/>
      <dgm:t>
        <a:bodyPr/>
        <a:lstStyle/>
        <a:p>
          <a:endParaRPr lang="en-US"/>
        </a:p>
      </dgm:t>
    </dgm:pt>
    <dgm:pt modelId="{B5E3D4FB-886A-4053-988C-83E4FBA5037F}" type="pres">
      <dgm:prSet presAssocID="{3A7481D5-F83B-4EED-8343-F31ECA7ADF44}" presName="connectorText" presStyleLbl="sibTrans2D1" presStyleIdx="3" presStyleCnt="4"/>
      <dgm:spPr/>
      <dgm:t>
        <a:bodyPr/>
        <a:lstStyle/>
        <a:p>
          <a:endParaRPr lang="en-US"/>
        </a:p>
      </dgm:t>
    </dgm:pt>
    <dgm:pt modelId="{376571D8-9B96-4484-8098-86A746478D5C}" type="pres">
      <dgm:prSet presAssocID="{971F09B7-D670-4C5C-A9F9-583A02C0A7A3}" presName="node" presStyleLbl="node1" presStyleIdx="4" presStyleCnt="5">
        <dgm:presLayoutVars>
          <dgm:bulletEnabled val="1"/>
        </dgm:presLayoutVars>
      </dgm:prSet>
      <dgm:spPr/>
      <dgm:t>
        <a:bodyPr/>
        <a:lstStyle/>
        <a:p>
          <a:endParaRPr lang="en-US"/>
        </a:p>
      </dgm:t>
    </dgm:pt>
  </dgm:ptLst>
  <dgm:cxnLst>
    <dgm:cxn modelId="{EE186337-FA4F-4DEE-B9D1-3A33C52E088A}" srcId="{7FBC9207-F52B-41CE-8D77-328564B593E9}" destId="{6823BDD3-496D-4CF2-B967-9E8F57F44376}" srcOrd="2" destOrd="0" parTransId="{DCC49DAB-81A3-4D07-B927-685AE157DD65}" sibTransId="{D3A19FF8-7D1D-4227-B7CA-D93A8F71E639}"/>
    <dgm:cxn modelId="{DE893800-6BC2-4FCC-9841-E58A2755DE93}" type="presOf" srcId="{971F09B7-D670-4C5C-A9F9-583A02C0A7A3}" destId="{376571D8-9B96-4484-8098-86A746478D5C}" srcOrd="0" destOrd="0" presId="urn:microsoft.com/office/officeart/2005/8/layout/process5"/>
    <dgm:cxn modelId="{BBE319FE-0B0F-48B6-8EB3-F017DFA213D3}" type="presOf" srcId="{6823BDD3-496D-4CF2-B967-9E8F57F44376}" destId="{CD23244F-C5D2-4FA9-9A4B-F27C868A2B61}" srcOrd="0" destOrd="0" presId="urn:microsoft.com/office/officeart/2005/8/layout/process5"/>
    <dgm:cxn modelId="{0EAAE81C-5CEB-41E7-A0BE-7904AAA61074}" srcId="{7FBC9207-F52B-41CE-8D77-328564B593E9}" destId="{BAF05145-486A-4627-AB1D-69A0537E817C}" srcOrd="0" destOrd="0" parTransId="{60DB0CFE-296C-48AA-AFDB-7F1CD9CED708}" sibTransId="{943E79BB-916B-495B-B333-09C134C16244}"/>
    <dgm:cxn modelId="{0EEAAE2E-152C-411C-BFEF-B6A89CCADB84}" type="presOf" srcId="{943E79BB-916B-495B-B333-09C134C16244}" destId="{07FE7F09-9048-4166-BA23-49AAC1B88B61}" srcOrd="0" destOrd="0" presId="urn:microsoft.com/office/officeart/2005/8/layout/process5"/>
    <dgm:cxn modelId="{63BF8771-35CB-4199-BD06-B869F6DA5C00}" srcId="{7FBC9207-F52B-41CE-8D77-328564B593E9}" destId="{FBFC8A25-BEE1-4257-B1E9-24E010033A88}" srcOrd="3" destOrd="0" parTransId="{C6AB410A-F09F-47AE-B6C8-58E7C2E69BE0}" sibTransId="{3A7481D5-F83B-4EED-8343-F31ECA7ADF44}"/>
    <dgm:cxn modelId="{19F864AC-B6B4-4FBE-93B0-DD49E4B7398B}" type="presOf" srcId="{D3A19FF8-7D1D-4227-B7CA-D93A8F71E639}" destId="{4324BE91-6AD1-4CE6-8209-CE1E1D2B91EC}" srcOrd="1" destOrd="0" presId="urn:microsoft.com/office/officeart/2005/8/layout/process5"/>
    <dgm:cxn modelId="{48E1BA1C-AC91-4289-8064-1F43144EDE11}" srcId="{7FBC9207-F52B-41CE-8D77-328564B593E9}" destId="{971F09B7-D670-4C5C-A9F9-583A02C0A7A3}" srcOrd="4" destOrd="0" parTransId="{1BFA3CAD-A9D6-43E9-886E-03C006A8CCCC}" sibTransId="{0F9C7EA3-6672-4B95-A9AF-49EA739F4645}"/>
    <dgm:cxn modelId="{A09D6A44-CA47-4ACD-9E4C-02C311A0A685}" type="presOf" srcId="{D3A19FF8-7D1D-4227-B7CA-D93A8F71E639}" destId="{F5A5A4B6-39FB-41ED-983F-2D0A2C320B86}" srcOrd="0" destOrd="0" presId="urn:microsoft.com/office/officeart/2005/8/layout/process5"/>
    <dgm:cxn modelId="{E08FE1DE-F89D-4DE9-986D-5A5B0C7245E3}" type="presOf" srcId="{3A7481D5-F83B-4EED-8343-F31ECA7ADF44}" destId="{B5E3D4FB-886A-4053-988C-83E4FBA5037F}" srcOrd="1" destOrd="0" presId="urn:microsoft.com/office/officeart/2005/8/layout/process5"/>
    <dgm:cxn modelId="{D5050FA8-7E6F-4CCF-B6FF-72428F59CBD5}" type="presOf" srcId="{EFDA0F39-C4BA-428E-B495-07869E1F3B40}" destId="{46FD6709-24ED-4946-91BF-78DF7E97BC77}" srcOrd="0" destOrd="0" presId="urn:microsoft.com/office/officeart/2005/8/layout/process5"/>
    <dgm:cxn modelId="{39E7602E-7375-43B2-B30A-105E1E086C4D}" type="presOf" srcId="{7FBC9207-F52B-41CE-8D77-328564B593E9}" destId="{EC983030-98BD-4914-8F43-757003858E8F}" srcOrd="0" destOrd="0" presId="urn:microsoft.com/office/officeart/2005/8/layout/process5"/>
    <dgm:cxn modelId="{DDE4F552-6DCC-4805-A2B7-A507C9A8ED05}" type="presOf" srcId="{BAF05145-486A-4627-AB1D-69A0537E817C}" destId="{09899FC8-E6CF-4BB4-AAE4-C36174B4E548}" srcOrd="0" destOrd="0" presId="urn:microsoft.com/office/officeart/2005/8/layout/process5"/>
    <dgm:cxn modelId="{1F420502-3DF3-41FC-85C9-D264214D12FA}" type="presOf" srcId="{943E79BB-916B-495B-B333-09C134C16244}" destId="{067E7F8B-3636-48AD-93D7-8B8C4031F264}" srcOrd="1" destOrd="0" presId="urn:microsoft.com/office/officeart/2005/8/layout/process5"/>
    <dgm:cxn modelId="{5B71871E-DDDE-4272-9B3A-ECBB915B74E2}" type="presOf" srcId="{FBFC8A25-BEE1-4257-B1E9-24E010033A88}" destId="{B411C178-E5C5-4D92-A3E7-88CAB060BF0B}" srcOrd="0" destOrd="0" presId="urn:microsoft.com/office/officeart/2005/8/layout/process5"/>
    <dgm:cxn modelId="{28090B6D-AC6C-452D-9AFE-0AD74E34D1E2}" type="presOf" srcId="{938F8023-EBF3-4162-B90A-869D87A88F0F}" destId="{515D918E-5674-49C4-9987-C0CF34327CCC}" srcOrd="0" destOrd="0" presId="urn:microsoft.com/office/officeart/2005/8/layout/process5"/>
    <dgm:cxn modelId="{A284C80D-625A-4EEC-8B4F-83C8A268176C}" type="presOf" srcId="{938F8023-EBF3-4162-B90A-869D87A88F0F}" destId="{59C17403-12B8-4A5B-B063-F1F6752B375E}" srcOrd="1" destOrd="0" presId="urn:microsoft.com/office/officeart/2005/8/layout/process5"/>
    <dgm:cxn modelId="{B0F1D72A-C5CE-44D5-856E-92493C720BE5}" srcId="{7FBC9207-F52B-41CE-8D77-328564B593E9}" destId="{EFDA0F39-C4BA-428E-B495-07869E1F3B40}" srcOrd="1" destOrd="0" parTransId="{A59C287D-44BD-411B-A21F-6D9FFC37B642}" sibTransId="{938F8023-EBF3-4162-B90A-869D87A88F0F}"/>
    <dgm:cxn modelId="{2080D90E-8327-400F-B3DB-3A204BB8AFD5}" type="presOf" srcId="{3A7481D5-F83B-4EED-8343-F31ECA7ADF44}" destId="{CB204AA0-47FF-4C88-ADBD-1AFFDA36B0FA}" srcOrd="0" destOrd="0" presId="urn:microsoft.com/office/officeart/2005/8/layout/process5"/>
    <dgm:cxn modelId="{D3D96AB8-7647-479D-A201-EB31294C57A8}" type="presParOf" srcId="{EC983030-98BD-4914-8F43-757003858E8F}" destId="{09899FC8-E6CF-4BB4-AAE4-C36174B4E548}" srcOrd="0" destOrd="0" presId="urn:microsoft.com/office/officeart/2005/8/layout/process5"/>
    <dgm:cxn modelId="{8667B903-3784-46B8-81A9-11EC657282E7}" type="presParOf" srcId="{EC983030-98BD-4914-8F43-757003858E8F}" destId="{07FE7F09-9048-4166-BA23-49AAC1B88B61}" srcOrd="1" destOrd="0" presId="urn:microsoft.com/office/officeart/2005/8/layout/process5"/>
    <dgm:cxn modelId="{72F18ADE-C991-4B35-814D-DBAF30024EFE}" type="presParOf" srcId="{07FE7F09-9048-4166-BA23-49AAC1B88B61}" destId="{067E7F8B-3636-48AD-93D7-8B8C4031F264}" srcOrd="0" destOrd="0" presId="urn:microsoft.com/office/officeart/2005/8/layout/process5"/>
    <dgm:cxn modelId="{1B31AE62-462E-4381-994C-981ED4712E7C}" type="presParOf" srcId="{EC983030-98BD-4914-8F43-757003858E8F}" destId="{46FD6709-24ED-4946-91BF-78DF7E97BC77}" srcOrd="2" destOrd="0" presId="urn:microsoft.com/office/officeart/2005/8/layout/process5"/>
    <dgm:cxn modelId="{8F4F3F36-D054-4A15-AAE9-7F6480CD9CFF}" type="presParOf" srcId="{EC983030-98BD-4914-8F43-757003858E8F}" destId="{515D918E-5674-49C4-9987-C0CF34327CCC}" srcOrd="3" destOrd="0" presId="urn:microsoft.com/office/officeart/2005/8/layout/process5"/>
    <dgm:cxn modelId="{EB9F03D1-F682-4A05-8259-AC7D2A430355}" type="presParOf" srcId="{515D918E-5674-49C4-9987-C0CF34327CCC}" destId="{59C17403-12B8-4A5B-B063-F1F6752B375E}" srcOrd="0" destOrd="0" presId="urn:microsoft.com/office/officeart/2005/8/layout/process5"/>
    <dgm:cxn modelId="{21CCE0DA-A99F-40EE-B592-5FD4084E9D29}" type="presParOf" srcId="{EC983030-98BD-4914-8F43-757003858E8F}" destId="{CD23244F-C5D2-4FA9-9A4B-F27C868A2B61}" srcOrd="4" destOrd="0" presId="urn:microsoft.com/office/officeart/2005/8/layout/process5"/>
    <dgm:cxn modelId="{F3064AB1-41C3-494B-B248-633EFCB86C0D}" type="presParOf" srcId="{EC983030-98BD-4914-8F43-757003858E8F}" destId="{F5A5A4B6-39FB-41ED-983F-2D0A2C320B86}" srcOrd="5" destOrd="0" presId="urn:microsoft.com/office/officeart/2005/8/layout/process5"/>
    <dgm:cxn modelId="{7F02E4BA-2DA4-413A-96D7-A9931E4DF030}" type="presParOf" srcId="{F5A5A4B6-39FB-41ED-983F-2D0A2C320B86}" destId="{4324BE91-6AD1-4CE6-8209-CE1E1D2B91EC}" srcOrd="0" destOrd="0" presId="urn:microsoft.com/office/officeart/2005/8/layout/process5"/>
    <dgm:cxn modelId="{688A9008-35E8-432E-A2A4-5CCB85E58534}" type="presParOf" srcId="{EC983030-98BD-4914-8F43-757003858E8F}" destId="{B411C178-E5C5-4D92-A3E7-88CAB060BF0B}" srcOrd="6" destOrd="0" presId="urn:microsoft.com/office/officeart/2005/8/layout/process5"/>
    <dgm:cxn modelId="{6695D1A3-DEBC-41FC-B77F-A3BD91E59A19}" type="presParOf" srcId="{EC983030-98BD-4914-8F43-757003858E8F}" destId="{CB204AA0-47FF-4C88-ADBD-1AFFDA36B0FA}" srcOrd="7" destOrd="0" presId="urn:microsoft.com/office/officeart/2005/8/layout/process5"/>
    <dgm:cxn modelId="{72883004-0233-4A34-9054-290A543CA89C}" type="presParOf" srcId="{CB204AA0-47FF-4C88-ADBD-1AFFDA36B0FA}" destId="{B5E3D4FB-886A-4053-988C-83E4FBA5037F}" srcOrd="0" destOrd="0" presId="urn:microsoft.com/office/officeart/2005/8/layout/process5"/>
    <dgm:cxn modelId="{D083112B-8FE2-4FA6-A6CD-57C3E9C14561}" type="presParOf" srcId="{EC983030-98BD-4914-8F43-757003858E8F}" destId="{376571D8-9B96-4484-8098-86A746478D5C}" srcOrd="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a:solidFill>
          <a:srgbClr val="00FF00"/>
        </a:solidFill>
      </dgm:spPr>
      <dgm:t>
        <a:bodyPr/>
        <a:lstStyle/>
        <a:p>
          <a:r>
            <a:rPr lang="en-US" b="0" noProof="0" dirty="0" smtClean="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dgm:t>
        <a:bodyPr/>
        <a:lstStyle/>
        <a:p>
          <a:r>
            <a:rPr lang="en-US" b="0" noProof="0" dirty="0" smtClean="0"/>
            <a:t>Con đường lây nhiễm mã độc</a:t>
          </a:r>
          <a:endParaRPr lang="vi-VN" b="0" noProof="0" dirty="0" smtClean="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dgm:t>
        <a:bodyPr/>
        <a:lstStyle/>
        <a:p>
          <a:r>
            <a:rPr lang="en-US" b="0" noProof="0" dirty="0" smtClean="0"/>
            <a:t>Phòng chống mã độc</a:t>
          </a:r>
          <a:endParaRPr lang="vi-VN" b="0" noProof="0" dirty="0" smtClean="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a:solidFill>
          <a:srgbClr val="00FF00"/>
        </a:solidFill>
      </dgm:spPr>
      <dgm:t>
        <a:bodyPr/>
        <a:lstStyle/>
        <a:p>
          <a:r>
            <a:rPr lang="vi-VN" b="0" noProof="0" smtClean="0"/>
            <a:t>1</a:t>
          </a:r>
          <a:endParaRPr lang="vi-VN" b="0" noProof="0"/>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dgm:t>
        <a:bodyPr/>
        <a:lstStyle/>
        <a:p>
          <a:r>
            <a:rPr lang="vi-VN" b="0" noProof="0" dirty="0" smtClean="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dgm:t>
        <a:bodyPr/>
        <a:lstStyle/>
        <a:p>
          <a:r>
            <a:rPr lang="vi-VN" b="0" noProof="0" smtClean="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t>
        <a:bodyPr/>
        <a:lstStyle/>
        <a:p>
          <a:endParaRPr lang="en-US"/>
        </a:p>
      </dgm:t>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t>
        <a:bodyPr/>
        <a:lstStyle/>
        <a:p>
          <a:endParaRPr lang="en-US"/>
        </a:p>
      </dgm:t>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t>
        <a:bodyPr/>
        <a:lstStyle/>
        <a:p>
          <a:endParaRPr lang="en-US"/>
        </a:p>
      </dgm:t>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t>
        <a:bodyPr/>
        <a:lstStyle/>
        <a:p>
          <a:endParaRPr lang="en-US"/>
        </a:p>
      </dgm:t>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t>
        <a:bodyPr/>
        <a:lstStyle/>
        <a:p>
          <a:endParaRPr lang="en-US"/>
        </a:p>
      </dgm:t>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t>
        <a:bodyPr/>
        <a:lstStyle/>
        <a:p>
          <a:endParaRPr lang="en-US"/>
        </a:p>
      </dgm:t>
    </dgm:pt>
  </dgm:ptLst>
  <dgm:cxnLst>
    <dgm:cxn modelId="{E48589C3-4E4C-4CF9-9E75-E2883C8EF450}" srcId="{E11D1F30-92F9-4E87-B87A-01D77324D11E}" destId="{38079234-B180-42D4-8590-8A29BBD719C3}" srcOrd="0" destOrd="0" parTransId="{C78AFA20-8840-4B7F-8F7F-568E0B495DE0}" sibTransId="{3AFD395E-9627-4ABB-B3D6-A6FB21B83591}"/>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2E0B6FD5-9F2F-41B5-88CC-16C4E1484463}" srcId="{8C66E9B3-B12D-4C23-A273-982D7F969BBC}" destId="{E11D1F30-92F9-4E87-B87A-01D77324D11E}" srcOrd="1" destOrd="0" parTransId="{AE193E3C-09C1-4B06-83D6-211558350945}" sibTransId="{355FCC4A-2C01-4FF5-9FA8-E5FFDE516259}"/>
    <dgm:cxn modelId="{59C04C16-493E-4756-9EE8-ED8BB2C96C0F}" type="presOf" srcId="{0830275F-9DCF-45EF-ADEC-F7390FF395D6}" destId="{F4163C1B-125C-44E7-9C9D-8ABA0F0D3C85}"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E8C5F3E-9780-4EEA-933E-FB2769C28CB9}" type="presOf" srcId="{C38F2664-291E-4988-B245-04F3FBCFDFDC}" destId="{E9E1300F-5CC8-4600-8F85-5942B49FD881}" srcOrd="0" destOrd="0" presId="urn:diagrams.loki3.com/NumberedList"/>
    <dgm:cxn modelId="{740F8903-5739-4710-9802-9B1B3A04DE18}" srcId="{C38F2664-291E-4988-B245-04F3FBCFDFDC}" destId="{6C03E07F-ECFB-4D2F-BA96-D23DA7C5AC73}" srcOrd="0" destOrd="0" parTransId="{D1FC4842-2686-45D4-A56A-3F897EF3B16F}" sibTransId="{E35E76B6-7078-4B09-B349-C02F66AA5978}"/>
    <dgm:cxn modelId="{D779DDA3-E6E3-44F2-8574-F8C3047122F9}" type="presOf" srcId="{047BEFD0-C935-4531-8622-CDEED8A502CD}" destId="{06294197-0B15-4BC5-B9CA-C3555305D53B}" srcOrd="0" destOrd="0" presId="urn:diagrams.loki3.com/NumberedList"/>
    <dgm:cxn modelId="{0E089340-E2C6-4394-8548-E02121524367}" type="presOf" srcId="{38079234-B180-42D4-8590-8A29BBD719C3}" destId="{6821241F-D1AB-41F6-8643-496DB77F7E03}" srcOrd="0" destOrd="0" presId="urn:diagrams.loki3.com/NumberedList"/>
    <dgm:cxn modelId="{070C6243-702D-45C2-A8D2-5B680CE8126C}" srcId="{8C66E9B3-B12D-4C23-A273-982D7F969BBC}" destId="{0830275F-9DCF-45EF-ADEC-F7390FF395D6}" srcOrd="2" destOrd="0" parTransId="{32BF6888-9C85-4B8E-95D4-687518E08B71}" sibTransId="{4411D013-438B-414E-B216-3C15703FAD31}"/>
    <dgm:cxn modelId="{6CB8DF62-F83C-4A12-84F9-8851E6395A68}" type="presOf" srcId="{E11D1F30-92F9-4E87-B87A-01D77324D11E}" destId="{24620C62-C497-41F0-924E-9FDAB59FC98D}"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4D4199D2-65A8-4C16-94B1-B23F71AAE5EA}" type="doc">
      <dgm:prSet loTypeId="urn:microsoft.com/office/officeart/2008/layout/HorizontalMultiLevelHierarchy" loCatId="hierarchy" qsTypeId="urn:microsoft.com/office/officeart/2005/8/quickstyle/simple1" qsCatId="simple" csTypeId="urn:microsoft.com/office/officeart/2005/8/colors/colorful5" csCatId="colorful" phldr="1"/>
      <dgm:spPr/>
      <dgm:t>
        <a:bodyPr/>
        <a:lstStyle/>
        <a:p>
          <a:endParaRPr lang="en-US"/>
        </a:p>
      </dgm:t>
    </dgm:pt>
    <dgm:pt modelId="{F25C893D-ED14-4C1B-A1A4-2EEEBBFD40C4}">
      <dgm:prSet phldrT="[Text]"/>
      <dgm:spPr/>
      <dgm:t>
        <a:bodyPr/>
        <a:lstStyle/>
        <a:p>
          <a:r>
            <a:rPr lang="vi-VN" dirty="0" smtClean="0"/>
            <a:t>Mã độc</a:t>
          </a:r>
          <a:endParaRPr lang="en-US" dirty="0"/>
        </a:p>
      </dgm:t>
    </dgm:pt>
    <dgm:pt modelId="{92AD6344-DDF0-4D32-994F-4B16B997138B}" type="parTrans" cxnId="{F0AF4788-0CD7-4901-8777-391E53DF97D1}">
      <dgm:prSet/>
      <dgm:spPr/>
      <dgm:t>
        <a:bodyPr/>
        <a:lstStyle/>
        <a:p>
          <a:endParaRPr lang="en-US"/>
        </a:p>
      </dgm:t>
    </dgm:pt>
    <dgm:pt modelId="{0196FC6E-E353-45B4-A400-AA4862ABA522}" type="sibTrans" cxnId="{F0AF4788-0CD7-4901-8777-391E53DF97D1}">
      <dgm:prSet/>
      <dgm:spPr/>
      <dgm:t>
        <a:bodyPr/>
        <a:lstStyle/>
        <a:p>
          <a:endParaRPr lang="en-US"/>
        </a:p>
      </dgm:t>
    </dgm:pt>
    <dgm:pt modelId="{1E8D4C28-4E95-45D6-8D22-27F9027B15D7}">
      <dgm:prSet phldrT="[Text]"/>
      <dgm:spPr/>
      <dgm:t>
        <a:bodyPr/>
        <a:lstStyle/>
        <a:p>
          <a:r>
            <a:rPr lang="vi-VN" dirty="0" smtClean="0"/>
            <a:t>Cần có vật chủ</a:t>
          </a:r>
          <a:endParaRPr lang="en-US" dirty="0"/>
        </a:p>
      </dgm:t>
    </dgm:pt>
    <dgm:pt modelId="{F6D1FB86-96E5-4457-99EE-3342AC32D2C0}" type="parTrans" cxnId="{681210B1-265D-4DDC-BCD5-111CFA79613C}">
      <dgm:prSet/>
      <dgm:spPr/>
      <dgm:t>
        <a:bodyPr/>
        <a:lstStyle/>
        <a:p>
          <a:endParaRPr lang="en-US"/>
        </a:p>
      </dgm:t>
    </dgm:pt>
    <dgm:pt modelId="{045AACC0-B217-4F9D-A772-1CDF827AF820}" type="sibTrans" cxnId="{681210B1-265D-4DDC-BCD5-111CFA79613C}">
      <dgm:prSet/>
      <dgm:spPr/>
      <dgm:t>
        <a:bodyPr/>
        <a:lstStyle/>
        <a:p>
          <a:endParaRPr lang="en-US"/>
        </a:p>
      </dgm:t>
    </dgm:pt>
    <dgm:pt modelId="{594731E7-04FF-4519-8362-86F8192F53E0}">
      <dgm:prSet phldrT="[Text]"/>
      <dgm:spPr/>
      <dgm:t>
        <a:bodyPr/>
        <a:lstStyle/>
        <a:p>
          <a:r>
            <a:rPr lang="vi-VN" dirty="0" smtClean="0"/>
            <a:t>Là phần mềm độc lập</a:t>
          </a:r>
          <a:endParaRPr lang="en-US" dirty="0"/>
        </a:p>
      </dgm:t>
    </dgm:pt>
    <dgm:pt modelId="{FA4D422E-8E92-4907-BEC9-6FDE07C074D5}" type="parTrans" cxnId="{67394EE3-D46D-4D74-9D26-BE418CDE5A45}">
      <dgm:prSet/>
      <dgm:spPr/>
      <dgm:t>
        <a:bodyPr/>
        <a:lstStyle/>
        <a:p>
          <a:endParaRPr lang="en-US"/>
        </a:p>
      </dgm:t>
    </dgm:pt>
    <dgm:pt modelId="{8C1F16C5-F94D-47CD-AA7C-22272016E702}" type="sibTrans" cxnId="{67394EE3-D46D-4D74-9D26-BE418CDE5A45}">
      <dgm:prSet/>
      <dgm:spPr/>
      <dgm:t>
        <a:bodyPr/>
        <a:lstStyle/>
        <a:p>
          <a:endParaRPr lang="en-US"/>
        </a:p>
      </dgm:t>
    </dgm:pt>
    <dgm:pt modelId="{775717FE-45E6-4E65-82F9-FB8E43DB7276}">
      <dgm:prSet phldrT="[Text]"/>
      <dgm:spPr/>
      <dgm:t>
        <a:bodyPr/>
        <a:lstStyle/>
        <a:p>
          <a:r>
            <a:rPr lang="vi-VN" dirty="0" smtClean="0"/>
            <a:t>Trojan</a:t>
          </a:r>
          <a:endParaRPr lang="en-US" dirty="0"/>
        </a:p>
      </dgm:t>
    </dgm:pt>
    <dgm:pt modelId="{795D7CFE-5D5E-47AB-B8BE-AC245C7F110C}" type="parTrans" cxnId="{49C3F9D8-2D04-4807-BD99-910AAA52ECA4}">
      <dgm:prSet/>
      <dgm:spPr/>
      <dgm:t>
        <a:bodyPr/>
        <a:lstStyle/>
        <a:p>
          <a:endParaRPr lang="en-US"/>
        </a:p>
      </dgm:t>
    </dgm:pt>
    <dgm:pt modelId="{2350D8AA-E7E9-47FD-834E-10B6DA8E20CB}" type="sibTrans" cxnId="{49C3F9D8-2D04-4807-BD99-910AAA52ECA4}">
      <dgm:prSet/>
      <dgm:spPr/>
      <dgm:t>
        <a:bodyPr/>
        <a:lstStyle/>
        <a:p>
          <a:endParaRPr lang="en-US"/>
        </a:p>
      </dgm:t>
    </dgm:pt>
    <dgm:pt modelId="{1155C847-E1C2-43B5-82B3-71C7242D5AD8}">
      <dgm:prSet phldrT="[Text]"/>
      <dgm:spPr/>
      <dgm:t>
        <a:bodyPr/>
        <a:lstStyle/>
        <a:p>
          <a:r>
            <a:rPr lang="vi-VN" dirty="0" smtClean="0"/>
            <a:t>Logic bomb</a:t>
          </a:r>
          <a:endParaRPr lang="en-US" dirty="0"/>
        </a:p>
      </dgm:t>
    </dgm:pt>
    <dgm:pt modelId="{C5594770-11FC-4BFB-9FA5-93004830EA3C}" type="parTrans" cxnId="{3A18F039-A880-486E-9CE2-57F9BE390F9B}">
      <dgm:prSet/>
      <dgm:spPr/>
      <dgm:t>
        <a:bodyPr/>
        <a:lstStyle/>
        <a:p>
          <a:endParaRPr lang="en-US"/>
        </a:p>
      </dgm:t>
    </dgm:pt>
    <dgm:pt modelId="{CC29402F-D8DD-4DB5-B975-D0C43DE8C234}" type="sibTrans" cxnId="{3A18F039-A880-486E-9CE2-57F9BE390F9B}">
      <dgm:prSet/>
      <dgm:spPr/>
      <dgm:t>
        <a:bodyPr/>
        <a:lstStyle/>
        <a:p>
          <a:endParaRPr lang="en-US"/>
        </a:p>
      </dgm:t>
    </dgm:pt>
    <dgm:pt modelId="{5828C18F-FF1A-48AA-842F-EA058173C979}">
      <dgm:prSet phldrT="[Text]"/>
      <dgm:spPr/>
      <dgm:t>
        <a:bodyPr/>
        <a:lstStyle/>
        <a:p>
          <a:r>
            <a:rPr lang="vi-VN" dirty="0" smtClean="0"/>
            <a:t>Backdoor</a:t>
          </a:r>
          <a:endParaRPr lang="en-US" dirty="0"/>
        </a:p>
      </dgm:t>
    </dgm:pt>
    <dgm:pt modelId="{5011561C-8840-4B22-994B-0C2E91295B1E}" type="parTrans" cxnId="{2C982FCE-E67E-46FF-AC35-AF328B7FA867}">
      <dgm:prSet/>
      <dgm:spPr/>
      <dgm:t>
        <a:bodyPr/>
        <a:lstStyle/>
        <a:p>
          <a:endParaRPr lang="en-US"/>
        </a:p>
      </dgm:t>
    </dgm:pt>
    <dgm:pt modelId="{2BC21DE4-D065-4255-9A8D-2D7958A09640}" type="sibTrans" cxnId="{2C982FCE-E67E-46FF-AC35-AF328B7FA867}">
      <dgm:prSet/>
      <dgm:spPr/>
      <dgm:t>
        <a:bodyPr/>
        <a:lstStyle/>
        <a:p>
          <a:endParaRPr lang="en-US"/>
        </a:p>
      </dgm:t>
    </dgm:pt>
    <dgm:pt modelId="{B4731EDA-0881-4B89-BA9B-29F191AFA19C}">
      <dgm:prSet phldrT="[Text]"/>
      <dgm:spPr/>
      <dgm:t>
        <a:bodyPr/>
        <a:lstStyle/>
        <a:p>
          <a:r>
            <a:rPr lang="vi-VN" dirty="0" smtClean="0"/>
            <a:t>Worm</a:t>
          </a:r>
          <a:endParaRPr lang="en-US" dirty="0"/>
        </a:p>
      </dgm:t>
    </dgm:pt>
    <dgm:pt modelId="{80A129F7-A8A5-4AC6-A878-D6669AEE7B65}" type="parTrans" cxnId="{CA324346-58E9-43A0-9FB7-3BA3633E3BDE}">
      <dgm:prSet/>
      <dgm:spPr/>
      <dgm:t>
        <a:bodyPr/>
        <a:lstStyle/>
        <a:p>
          <a:endParaRPr lang="en-US"/>
        </a:p>
      </dgm:t>
    </dgm:pt>
    <dgm:pt modelId="{385BB8BB-83E6-425C-984D-6038920FADD9}" type="sibTrans" cxnId="{CA324346-58E9-43A0-9FB7-3BA3633E3BDE}">
      <dgm:prSet/>
      <dgm:spPr/>
      <dgm:t>
        <a:bodyPr/>
        <a:lstStyle/>
        <a:p>
          <a:endParaRPr lang="en-US"/>
        </a:p>
      </dgm:t>
    </dgm:pt>
    <dgm:pt modelId="{A8785250-F646-4CBB-862D-D43F00FB93C3}">
      <dgm:prSet phldrT="[Text]"/>
      <dgm:spPr/>
      <dgm:t>
        <a:bodyPr/>
        <a:lstStyle/>
        <a:p>
          <a:r>
            <a:rPr lang="vi-VN" dirty="0" smtClean="0"/>
            <a:t>Zombie</a:t>
          </a:r>
          <a:endParaRPr lang="en-US" dirty="0"/>
        </a:p>
      </dgm:t>
    </dgm:pt>
    <dgm:pt modelId="{98DD35FA-4343-478B-A225-C3455DF816D7}" type="parTrans" cxnId="{513B0871-BA91-4663-9EFD-3B6CBE271B22}">
      <dgm:prSet/>
      <dgm:spPr/>
      <dgm:t>
        <a:bodyPr/>
        <a:lstStyle/>
        <a:p>
          <a:endParaRPr lang="en-US"/>
        </a:p>
      </dgm:t>
    </dgm:pt>
    <dgm:pt modelId="{70221D78-8F08-480F-8AEA-9B3995C4D6D5}" type="sibTrans" cxnId="{513B0871-BA91-4663-9EFD-3B6CBE271B22}">
      <dgm:prSet/>
      <dgm:spPr/>
      <dgm:t>
        <a:bodyPr/>
        <a:lstStyle/>
        <a:p>
          <a:endParaRPr lang="en-US"/>
        </a:p>
      </dgm:t>
    </dgm:pt>
    <dgm:pt modelId="{9E8CDEFB-0604-442B-A58D-A952E081A1FF}">
      <dgm:prSet phldrT="[Text]"/>
      <dgm:spPr/>
      <dgm:t>
        <a:bodyPr/>
        <a:lstStyle/>
        <a:p>
          <a:r>
            <a:rPr lang="vi-VN" dirty="0" smtClean="0"/>
            <a:t>Virus</a:t>
          </a:r>
          <a:endParaRPr lang="en-US" dirty="0"/>
        </a:p>
      </dgm:t>
    </dgm:pt>
    <dgm:pt modelId="{59F758E3-1A60-47BB-B461-AD3CFBC9BABC}" type="parTrans" cxnId="{8F528A20-FCD6-4A37-8B71-3790E0D2615B}">
      <dgm:prSet/>
      <dgm:spPr/>
      <dgm:t>
        <a:bodyPr/>
        <a:lstStyle/>
        <a:p>
          <a:endParaRPr lang="en-US"/>
        </a:p>
      </dgm:t>
    </dgm:pt>
    <dgm:pt modelId="{107022AD-9C1B-42CF-81BB-A5342DCE8B7A}" type="sibTrans" cxnId="{8F528A20-FCD6-4A37-8B71-3790E0D2615B}">
      <dgm:prSet/>
      <dgm:spPr/>
      <dgm:t>
        <a:bodyPr/>
        <a:lstStyle/>
        <a:p>
          <a:endParaRPr lang="en-US"/>
        </a:p>
      </dgm:t>
    </dgm:pt>
    <dgm:pt modelId="{43D1F100-D9E0-4E48-A9BF-F11084EB83A8}">
      <dgm:prSet phldrT="[Text]"/>
      <dgm:spPr/>
      <dgm:t>
        <a:bodyPr/>
        <a:lstStyle/>
        <a:p>
          <a:r>
            <a:rPr lang="vi-VN" dirty="0" smtClean="0"/>
            <a:t>Exploit</a:t>
          </a:r>
          <a:endParaRPr lang="en-US" dirty="0"/>
        </a:p>
      </dgm:t>
    </dgm:pt>
    <dgm:pt modelId="{300A678E-BE1D-43A2-85CF-AFD6D21437CE}" type="parTrans" cxnId="{42786885-D439-44A5-8734-A4061758542E}">
      <dgm:prSet/>
      <dgm:spPr/>
      <dgm:t>
        <a:bodyPr/>
        <a:lstStyle/>
        <a:p>
          <a:endParaRPr lang="en-US"/>
        </a:p>
      </dgm:t>
    </dgm:pt>
    <dgm:pt modelId="{2745E295-676F-4387-98C2-0B103CD2BF0F}" type="sibTrans" cxnId="{42786885-D439-44A5-8734-A4061758542E}">
      <dgm:prSet/>
      <dgm:spPr/>
      <dgm:t>
        <a:bodyPr/>
        <a:lstStyle/>
        <a:p>
          <a:endParaRPr lang="en-US"/>
        </a:p>
      </dgm:t>
    </dgm:pt>
    <dgm:pt modelId="{D743FED5-6107-4758-9D73-D6415B592EAD}" type="pres">
      <dgm:prSet presAssocID="{4D4199D2-65A8-4C16-94B1-B23F71AAE5EA}" presName="Name0" presStyleCnt="0">
        <dgm:presLayoutVars>
          <dgm:chPref val="1"/>
          <dgm:dir/>
          <dgm:animOne val="branch"/>
          <dgm:animLvl val="lvl"/>
          <dgm:resizeHandles val="exact"/>
        </dgm:presLayoutVars>
      </dgm:prSet>
      <dgm:spPr/>
      <dgm:t>
        <a:bodyPr/>
        <a:lstStyle/>
        <a:p>
          <a:endParaRPr lang="en-US"/>
        </a:p>
      </dgm:t>
    </dgm:pt>
    <dgm:pt modelId="{16022110-26DB-46E0-AAA1-71D3C19F6109}" type="pres">
      <dgm:prSet presAssocID="{F25C893D-ED14-4C1B-A1A4-2EEEBBFD40C4}" presName="root1" presStyleCnt="0"/>
      <dgm:spPr/>
    </dgm:pt>
    <dgm:pt modelId="{99BE0ADE-3A34-4650-B720-5E3C5B794AED}" type="pres">
      <dgm:prSet presAssocID="{F25C893D-ED14-4C1B-A1A4-2EEEBBFD40C4}" presName="LevelOneTextNode" presStyleLbl="node0" presStyleIdx="0" presStyleCnt="1">
        <dgm:presLayoutVars>
          <dgm:chPref val="3"/>
        </dgm:presLayoutVars>
      </dgm:prSet>
      <dgm:spPr/>
      <dgm:t>
        <a:bodyPr/>
        <a:lstStyle/>
        <a:p>
          <a:endParaRPr lang="en-US"/>
        </a:p>
      </dgm:t>
    </dgm:pt>
    <dgm:pt modelId="{E0F91C40-DACF-43BC-B9BA-3225B2441064}" type="pres">
      <dgm:prSet presAssocID="{F25C893D-ED14-4C1B-A1A4-2EEEBBFD40C4}" presName="level2hierChild" presStyleCnt="0"/>
      <dgm:spPr/>
    </dgm:pt>
    <dgm:pt modelId="{F8DFB1DE-51CD-4D40-9676-98D635FEFFA6}" type="pres">
      <dgm:prSet presAssocID="{F6D1FB86-96E5-4457-99EE-3342AC32D2C0}" presName="conn2-1" presStyleLbl="parChTrans1D2" presStyleIdx="0" presStyleCnt="2"/>
      <dgm:spPr/>
      <dgm:t>
        <a:bodyPr/>
        <a:lstStyle/>
        <a:p>
          <a:endParaRPr lang="en-US"/>
        </a:p>
      </dgm:t>
    </dgm:pt>
    <dgm:pt modelId="{3ECF832C-EE73-4DEB-8020-170DC1DE9861}" type="pres">
      <dgm:prSet presAssocID="{F6D1FB86-96E5-4457-99EE-3342AC32D2C0}" presName="connTx" presStyleLbl="parChTrans1D2" presStyleIdx="0" presStyleCnt="2"/>
      <dgm:spPr/>
      <dgm:t>
        <a:bodyPr/>
        <a:lstStyle/>
        <a:p>
          <a:endParaRPr lang="en-US"/>
        </a:p>
      </dgm:t>
    </dgm:pt>
    <dgm:pt modelId="{EA8947BC-1EA0-4D48-9D28-0817B0D3FC98}" type="pres">
      <dgm:prSet presAssocID="{1E8D4C28-4E95-45D6-8D22-27F9027B15D7}" presName="root2" presStyleCnt="0"/>
      <dgm:spPr/>
    </dgm:pt>
    <dgm:pt modelId="{AE9D9BE7-41BC-432A-A357-56C39CB800B2}" type="pres">
      <dgm:prSet presAssocID="{1E8D4C28-4E95-45D6-8D22-27F9027B15D7}" presName="LevelTwoTextNode" presStyleLbl="node2" presStyleIdx="0" presStyleCnt="2">
        <dgm:presLayoutVars>
          <dgm:chPref val="3"/>
        </dgm:presLayoutVars>
      </dgm:prSet>
      <dgm:spPr/>
      <dgm:t>
        <a:bodyPr/>
        <a:lstStyle/>
        <a:p>
          <a:endParaRPr lang="en-US"/>
        </a:p>
      </dgm:t>
    </dgm:pt>
    <dgm:pt modelId="{B07BFE00-214E-46AD-8962-6C0BC6C275D8}" type="pres">
      <dgm:prSet presAssocID="{1E8D4C28-4E95-45D6-8D22-27F9027B15D7}" presName="level3hierChild" presStyleCnt="0"/>
      <dgm:spPr/>
    </dgm:pt>
    <dgm:pt modelId="{8C4FE135-A76A-45A1-96FA-DE4FD317E8DE}" type="pres">
      <dgm:prSet presAssocID="{C5594770-11FC-4BFB-9FA5-93004830EA3C}" presName="conn2-1" presStyleLbl="parChTrans1D3" presStyleIdx="0" presStyleCnt="7"/>
      <dgm:spPr/>
      <dgm:t>
        <a:bodyPr/>
        <a:lstStyle/>
        <a:p>
          <a:endParaRPr lang="en-US"/>
        </a:p>
      </dgm:t>
    </dgm:pt>
    <dgm:pt modelId="{F069D651-B858-4D9F-A327-B6FFEA5556CD}" type="pres">
      <dgm:prSet presAssocID="{C5594770-11FC-4BFB-9FA5-93004830EA3C}" presName="connTx" presStyleLbl="parChTrans1D3" presStyleIdx="0" presStyleCnt="7"/>
      <dgm:spPr/>
      <dgm:t>
        <a:bodyPr/>
        <a:lstStyle/>
        <a:p>
          <a:endParaRPr lang="en-US"/>
        </a:p>
      </dgm:t>
    </dgm:pt>
    <dgm:pt modelId="{8B9C91E4-21DD-44BA-B6AD-495465F857A6}" type="pres">
      <dgm:prSet presAssocID="{1155C847-E1C2-43B5-82B3-71C7242D5AD8}" presName="root2" presStyleCnt="0"/>
      <dgm:spPr/>
    </dgm:pt>
    <dgm:pt modelId="{C8DE3EAD-0217-4BD1-B4F7-B1D0736CC4F1}" type="pres">
      <dgm:prSet presAssocID="{1155C847-E1C2-43B5-82B3-71C7242D5AD8}" presName="LevelTwoTextNode" presStyleLbl="node3" presStyleIdx="0" presStyleCnt="7">
        <dgm:presLayoutVars>
          <dgm:chPref val="3"/>
        </dgm:presLayoutVars>
      </dgm:prSet>
      <dgm:spPr/>
      <dgm:t>
        <a:bodyPr/>
        <a:lstStyle/>
        <a:p>
          <a:endParaRPr lang="en-US"/>
        </a:p>
      </dgm:t>
    </dgm:pt>
    <dgm:pt modelId="{814A9F02-AF93-4C5A-A1CF-54431EEB2E64}" type="pres">
      <dgm:prSet presAssocID="{1155C847-E1C2-43B5-82B3-71C7242D5AD8}" presName="level3hierChild" presStyleCnt="0"/>
      <dgm:spPr/>
    </dgm:pt>
    <dgm:pt modelId="{CDA2A70E-C9CB-4D6E-8A9D-48BFD40154A4}" type="pres">
      <dgm:prSet presAssocID="{795D7CFE-5D5E-47AB-B8BE-AC245C7F110C}" presName="conn2-1" presStyleLbl="parChTrans1D3" presStyleIdx="1" presStyleCnt="7"/>
      <dgm:spPr/>
      <dgm:t>
        <a:bodyPr/>
        <a:lstStyle/>
        <a:p>
          <a:endParaRPr lang="en-US"/>
        </a:p>
      </dgm:t>
    </dgm:pt>
    <dgm:pt modelId="{5AB31F64-0E7C-475F-B836-10D1552CA978}" type="pres">
      <dgm:prSet presAssocID="{795D7CFE-5D5E-47AB-B8BE-AC245C7F110C}" presName="connTx" presStyleLbl="parChTrans1D3" presStyleIdx="1" presStyleCnt="7"/>
      <dgm:spPr/>
      <dgm:t>
        <a:bodyPr/>
        <a:lstStyle/>
        <a:p>
          <a:endParaRPr lang="en-US"/>
        </a:p>
      </dgm:t>
    </dgm:pt>
    <dgm:pt modelId="{71C600A6-3E02-405A-B85D-882FB729DCF3}" type="pres">
      <dgm:prSet presAssocID="{775717FE-45E6-4E65-82F9-FB8E43DB7276}" presName="root2" presStyleCnt="0"/>
      <dgm:spPr/>
    </dgm:pt>
    <dgm:pt modelId="{BCCDEAB7-C60B-4A9A-94BD-B06352C3A6BD}" type="pres">
      <dgm:prSet presAssocID="{775717FE-45E6-4E65-82F9-FB8E43DB7276}" presName="LevelTwoTextNode" presStyleLbl="node3" presStyleIdx="1" presStyleCnt="7">
        <dgm:presLayoutVars>
          <dgm:chPref val="3"/>
        </dgm:presLayoutVars>
      </dgm:prSet>
      <dgm:spPr/>
      <dgm:t>
        <a:bodyPr/>
        <a:lstStyle/>
        <a:p>
          <a:endParaRPr lang="en-US"/>
        </a:p>
      </dgm:t>
    </dgm:pt>
    <dgm:pt modelId="{F546EA93-6279-4CC4-B822-AB193A192880}" type="pres">
      <dgm:prSet presAssocID="{775717FE-45E6-4E65-82F9-FB8E43DB7276}" presName="level3hierChild" presStyleCnt="0"/>
      <dgm:spPr/>
    </dgm:pt>
    <dgm:pt modelId="{8554F232-7042-4D46-9310-CBD1E3B96083}" type="pres">
      <dgm:prSet presAssocID="{5011561C-8840-4B22-994B-0C2E91295B1E}" presName="conn2-1" presStyleLbl="parChTrans1D3" presStyleIdx="2" presStyleCnt="7"/>
      <dgm:spPr/>
      <dgm:t>
        <a:bodyPr/>
        <a:lstStyle/>
        <a:p>
          <a:endParaRPr lang="en-US"/>
        </a:p>
      </dgm:t>
    </dgm:pt>
    <dgm:pt modelId="{C15003B0-EE3C-4008-8A31-EEB05DFEA100}" type="pres">
      <dgm:prSet presAssocID="{5011561C-8840-4B22-994B-0C2E91295B1E}" presName="connTx" presStyleLbl="parChTrans1D3" presStyleIdx="2" presStyleCnt="7"/>
      <dgm:spPr/>
      <dgm:t>
        <a:bodyPr/>
        <a:lstStyle/>
        <a:p>
          <a:endParaRPr lang="en-US"/>
        </a:p>
      </dgm:t>
    </dgm:pt>
    <dgm:pt modelId="{DEA1B410-FBC5-4929-B8AB-A4AD3D1D806D}" type="pres">
      <dgm:prSet presAssocID="{5828C18F-FF1A-48AA-842F-EA058173C979}" presName="root2" presStyleCnt="0"/>
      <dgm:spPr/>
    </dgm:pt>
    <dgm:pt modelId="{1FC9D12F-451A-49E8-9F0D-51DD5C04A5EE}" type="pres">
      <dgm:prSet presAssocID="{5828C18F-FF1A-48AA-842F-EA058173C979}" presName="LevelTwoTextNode" presStyleLbl="node3" presStyleIdx="2" presStyleCnt="7">
        <dgm:presLayoutVars>
          <dgm:chPref val="3"/>
        </dgm:presLayoutVars>
      </dgm:prSet>
      <dgm:spPr/>
      <dgm:t>
        <a:bodyPr/>
        <a:lstStyle/>
        <a:p>
          <a:endParaRPr lang="en-US"/>
        </a:p>
      </dgm:t>
    </dgm:pt>
    <dgm:pt modelId="{F05F8F24-8B5B-41A4-94C9-AB37152EECB3}" type="pres">
      <dgm:prSet presAssocID="{5828C18F-FF1A-48AA-842F-EA058173C979}" presName="level3hierChild" presStyleCnt="0"/>
      <dgm:spPr/>
    </dgm:pt>
    <dgm:pt modelId="{3936430D-3828-48CD-A248-B8DFCDD9C1CC}" type="pres">
      <dgm:prSet presAssocID="{300A678E-BE1D-43A2-85CF-AFD6D21437CE}" presName="conn2-1" presStyleLbl="parChTrans1D3" presStyleIdx="3" presStyleCnt="7"/>
      <dgm:spPr/>
      <dgm:t>
        <a:bodyPr/>
        <a:lstStyle/>
        <a:p>
          <a:endParaRPr lang="en-US"/>
        </a:p>
      </dgm:t>
    </dgm:pt>
    <dgm:pt modelId="{A9028F6A-C59F-4940-98D4-2DCF1CBCDDB8}" type="pres">
      <dgm:prSet presAssocID="{300A678E-BE1D-43A2-85CF-AFD6D21437CE}" presName="connTx" presStyleLbl="parChTrans1D3" presStyleIdx="3" presStyleCnt="7"/>
      <dgm:spPr/>
      <dgm:t>
        <a:bodyPr/>
        <a:lstStyle/>
        <a:p>
          <a:endParaRPr lang="en-US"/>
        </a:p>
      </dgm:t>
    </dgm:pt>
    <dgm:pt modelId="{E1F0E256-A287-4AAB-92FB-61459C6A555E}" type="pres">
      <dgm:prSet presAssocID="{43D1F100-D9E0-4E48-A9BF-F11084EB83A8}" presName="root2" presStyleCnt="0"/>
      <dgm:spPr/>
    </dgm:pt>
    <dgm:pt modelId="{DB284936-8EAA-43C7-BE73-A7CADE3434EA}" type="pres">
      <dgm:prSet presAssocID="{43D1F100-D9E0-4E48-A9BF-F11084EB83A8}" presName="LevelTwoTextNode" presStyleLbl="node3" presStyleIdx="3" presStyleCnt="7">
        <dgm:presLayoutVars>
          <dgm:chPref val="3"/>
        </dgm:presLayoutVars>
      </dgm:prSet>
      <dgm:spPr/>
      <dgm:t>
        <a:bodyPr/>
        <a:lstStyle/>
        <a:p>
          <a:endParaRPr lang="en-US"/>
        </a:p>
      </dgm:t>
    </dgm:pt>
    <dgm:pt modelId="{C93D9975-5EFA-4DD7-8660-1A0E8AB1B5A0}" type="pres">
      <dgm:prSet presAssocID="{43D1F100-D9E0-4E48-A9BF-F11084EB83A8}" presName="level3hierChild" presStyleCnt="0"/>
      <dgm:spPr/>
    </dgm:pt>
    <dgm:pt modelId="{6915CC05-9459-41B9-8076-2A806EF12A5A}" type="pres">
      <dgm:prSet presAssocID="{59F758E3-1A60-47BB-B461-AD3CFBC9BABC}" presName="conn2-1" presStyleLbl="parChTrans1D3" presStyleIdx="4" presStyleCnt="7"/>
      <dgm:spPr/>
      <dgm:t>
        <a:bodyPr/>
        <a:lstStyle/>
        <a:p>
          <a:endParaRPr lang="en-US"/>
        </a:p>
      </dgm:t>
    </dgm:pt>
    <dgm:pt modelId="{56041270-FFD9-4793-BC15-40011E4D0B92}" type="pres">
      <dgm:prSet presAssocID="{59F758E3-1A60-47BB-B461-AD3CFBC9BABC}" presName="connTx" presStyleLbl="parChTrans1D3" presStyleIdx="4" presStyleCnt="7"/>
      <dgm:spPr/>
      <dgm:t>
        <a:bodyPr/>
        <a:lstStyle/>
        <a:p>
          <a:endParaRPr lang="en-US"/>
        </a:p>
      </dgm:t>
    </dgm:pt>
    <dgm:pt modelId="{5C841556-C49D-4318-A60F-438C76A36553}" type="pres">
      <dgm:prSet presAssocID="{9E8CDEFB-0604-442B-A58D-A952E081A1FF}" presName="root2" presStyleCnt="0"/>
      <dgm:spPr/>
    </dgm:pt>
    <dgm:pt modelId="{0426C381-18E8-442D-ACE6-CF91505C8F34}" type="pres">
      <dgm:prSet presAssocID="{9E8CDEFB-0604-442B-A58D-A952E081A1FF}" presName="LevelTwoTextNode" presStyleLbl="node3" presStyleIdx="4" presStyleCnt="7">
        <dgm:presLayoutVars>
          <dgm:chPref val="3"/>
        </dgm:presLayoutVars>
      </dgm:prSet>
      <dgm:spPr/>
      <dgm:t>
        <a:bodyPr/>
        <a:lstStyle/>
        <a:p>
          <a:endParaRPr lang="en-US"/>
        </a:p>
      </dgm:t>
    </dgm:pt>
    <dgm:pt modelId="{10C8DA18-CD2A-4D76-822F-731D1192B350}" type="pres">
      <dgm:prSet presAssocID="{9E8CDEFB-0604-442B-A58D-A952E081A1FF}" presName="level3hierChild" presStyleCnt="0"/>
      <dgm:spPr/>
    </dgm:pt>
    <dgm:pt modelId="{D6A9CD12-6E7D-4FAD-8B57-1F880B13CF6D}" type="pres">
      <dgm:prSet presAssocID="{FA4D422E-8E92-4907-BEC9-6FDE07C074D5}" presName="conn2-1" presStyleLbl="parChTrans1D2" presStyleIdx="1" presStyleCnt="2"/>
      <dgm:spPr/>
      <dgm:t>
        <a:bodyPr/>
        <a:lstStyle/>
        <a:p>
          <a:endParaRPr lang="en-US"/>
        </a:p>
      </dgm:t>
    </dgm:pt>
    <dgm:pt modelId="{25DF9CB2-DFA4-47FF-9BD9-B6BB3B796F77}" type="pres">
      <dgm:prSet presAssocID="{FA4D422E-8E92-4907-BEC9-6FDE07C074D5}" presName="connTx" presStyleLbl="parChTrans1D2" presStyleIdx="1" presStyleCnt="2"/>
      <dgm:spPr/>
      <dgm:t>
        <a:bodyPr/>
        <a:lstStyle/>
        <a:p>
          <a:endParaRPr lang="en-US"/>
        </a:p>
      </dgm:t>
    </dgm:pt>
    <dgm:pt modelId="{D4FA8370-A635-46D0-82C7-068592BA042E}" type="pres">
      <dgm:prSet presAssocID="{594731E7-04FF-4519-8362-86F8192F53E0}" presName="root2" presStyleCnt="0"/>
      <dgm:spPr/>
    </dgm:pt>
    <dgm:pt modelId="{7986AADC-39E7-4952-8E46-8855C4555CAE}" type="pres">
      <dgm:prSet presAssocID="{594731E7-04FF-4519-8362-86F8192F53E0}" presName="LevelTwoTextNode" presStyleLbl="node2" presStyleIdx="1" presStyleCnt="2">
        <dgm:presLayoutVars>
          <dgm:chPref val="3"/>
        </dgm:presLayoutVars>
      </dgm:prSet>
      <dgm:spPr/>
      <dgm:t>
        <a:bodyPr/>
        <a:lstStyle/>
        <a:p>
          <a:endParaRPr lang="en-US"/>
        </a:p>
      </dgm:t>
    </dgm:pt>
    <dgm:pt modelId="{BA2C05BB-61C3-4F8A-A5BC-E978AD9DEAB0}" type="pres">
      <dgm:prSet presAssocID="{594731E7-04FF-4519-8362-86F8192F53E0}" presName="level3hierChild" presStyleCnt="0"/>
      <dgm:spPr/>
    </dgm:pt>
    <dgm:pt modelId="{034BBB0F-2CD9-4775-9FAB-4DB11087C8E9}" type="pres">
      <dgm:prSet presAssocID="{80A129F7-A8A5-4AC6-A878-D6669AEE7B65}" presName="conn2-1" presStyleLbl="parChTrans1D3" presStyleIdx="5" presStyleCnt="7"/>
      <dgm:spPr/>
      <dgm:t>
        <a:bodyPr/>
        <a:lstStyle/>
        <a:p>
          <a:endParaRPr lang="en-US"/>
        </a:p>
      </dgm:t>
    </dgm:pt>
    <dgm:pt modelId="{1773257A-5192-4B43-AD72-A0A46550D773}" type="pres">
      <dgm:prSet presAssocID="{80A129F7-A8A5-4AC6-A878-D6669AEE7B65}" presName="connTx" presStyleLbl="parChTrans1D3" presStyleIdx="5" presStyleCnt="7"/>
      <dgm:spPr/>
      <dgm:t>
        <a:bodyPr/>
        <a:lstStyle/>
        <a:p>
          <a:endParaRPr lang="en-US"/>
        </a:p>
      </dgm:t>
    </dgm:pt>
    <dgm:pt modelId="{07311AC0-89D3-4587-9CD2-03E9E3497DCF}" type="pres">
      <dgm:prSet presAssocID="{B4731EDA-0881-4B89-BA9B-29F191AFA19C}" presName="root2" presStyleCnt="0"/>
      <dgm:spPr/>
    </dgm:pt>
    <dgm:pt modelId="{6A75114D-4A71-4F65-9DEC-8C79E5857A78}" type="pres">
      <dgm:prSet presAssocID="{B4731EDA-0881-4B89-BA9B-29F191AFA19C}" presName="LevelTwoTextNode" presStyleLbl="node3" presStyleIdx="5" presStyleCnt="7">
        <dgm:presLayoutVars>
          <dgm:chPref val="3"/>
        </dgm:presLayoutVars>
      </dgm:prSet>
      <dgm:spPr/>
      <dgm:t>
        <a:bodyPr/>
        <a:lstStyle/>
        <a:p>
          <a:endParaRPr lang="en-US"/>
        </a:p>
      </dgm:t>
    </dgm:pt>
    <dgm:pt modelId="{8A736258-B652-4A8B-9335-A69276053043}" type="pres">
      <dgm:prSet presAssocID="{B4731EDA-0881-4B89-BA9B-29F191AFA19C}" presName="level3hierChild" presStyleCnt="0"/>
      <dgm:spPr/>
    </dgm:pt>
    <dgm:pt modelId="{F0CFEE52-25DD-47FF-893B-5F9EDF74F157}" type="pres">
      <dgm:prSet presAssocID="{98DD35FA-4343-478B-A225-C3455DF816D7}" presName="conn2-1" presStyleLbl="parChTrans1D3" presStyleIdx="6" presStyleCnt="7"/>
      <dgm:spPr/>
      <dgm:t>
        <a:bodyPr/>
        <a:lstStyle/>
        <a:p>
          <a:endParaRPr lang="en-US"/>
        </a:p>
      </dgm:t>
    </dgm:pt>
    <dgm:pt modelId="{4789BE55-6EA5-49C9-8B6A-380BC65A941B}" type="pres">
      <dgm:prSet presAssocID="{98DD35FA-4343-478B-A225-C3455DF816D7}" presName="connTx" presStyleLbl="parChTrans1D3" presStyleIdx="6" presStyleCnt="7"/>
      <dgm:spPr/>
      <dgm:t>
        <a:bodyPr/>
        <a:lstStyle/>
        <a:p>
          <a:endParaRPr lang="en-US"/>
        </a:p>
      </dgm:t>
    </dgm:pt>
    <dgm:pt modelId="{787A3C89-1253-451B-BA26-1D20561D32F5}" type="pres">
      <dgm:prSet presAssocID="{A8785250-F646-4CBB-862D-D43F00FB93C3}" presName="root2" presStyleCnt="0"/>
      <dgm:spPr/>
    </dgm:pt>
    <dgm:pt modelId="{28C65C9D-123E-44DA-A834-22ABE935C2BF}" type="pres">
      <dgm:prSet presAssocID="{A8785250-F646-4CBB-862D-D43F00FB93C3}" presName="LevelTwoTextNode" presStyleLbl="node3" presStyleIdx="6" presStyleCnt="7">
        <dgm:presLayoutVars>
          <dgm:chPref val="3"/>
        </dgm:presLayoutVars>
      </dgm:prSet>
      <dgm:spPr/>
      <dgm:t>
        <a:bodyPr/>
        <a:lstStyle/>
        <a:p>
          <a:endParaRPr lang="en-US"/>
        </a:p>
      </dgm:t>
    </dgm:pt>
    <dgm:pt modelId="{B2C0A0FC-8246-4C19-8B6F-B32F304C868A}" type="pres">
      <dgm:prSet presAssocID="{A8785250-F646-4CBB-862D-D43F00FB93C3}" presName="level3hierChild" presStyleCnt="0"/>
      <dgm:spPr/>
    </dgm:pt>
  </dgm:ptLst>
  <dgm:cxnLst>
    <dgm:cxn modelId="{CE390405-E555-429D-AB39-22E685B83286}" type="presOf" srcId="{795D7CFE-5D5E-47AB-B8BE-AC245C7F110C}" destId="{CDA2A70E-C9CB-4D6E-8A9D-48BFD40154A4}" srcOrd="0" destOrd="0" presId="urn:microsoft.com/office/officeart/2008/layout/HorizontalMultiLevelHierarchy"/>
    <dgm:cxn modelId="{B76F0B38-F99A-4A98-8298-8DA9AA2CCD97}" type="presOf" srcId="{FA4D422E-8E92-4907-BEC9-6FDE07C074D5}" destId="{25DF9CB2-DFA4-47FF-9BD9-B6BB3B796F77}" srcOrd="1" destOrd="0" presId="urn:microsoft.com/office/officeart/2008/layout/HorizontalMultiLevelHierarchy"/>
    <dgm:cxn modelId="{6917AD54-1F48-49EC-B75C-B56B0F9208C6}" type="presOf" srcId="{A8785250-F646-4CBB-862D-D43F00FB93C3}" destId="{28C65C9D-123E-44DA-A834-22ABE935C2BF}" srcOrd="0" destOrd="0" presId="urn:microsoft.com/office/officeart/2008/layout/HorizontalMultiLevelHierarchy"/>
    <dgm:cxn modelId="{94981FE8-C000-4091-84C8-E470EF996783}" type="presOf" srcId="{9E8CDEFB-0604-442B-A58D-A952E081A1FF}" destId="{0426C381-18E8-442D-ACE6-CF91505C8F34}" srcOrd="0" destOrd="0" presId="urn:microsoft.com/office/officeart/2008/layout/HorizontalMultiLevelHierarchy"/>
    <dgm:cxn modelId="{645BD790-314F-4CCE-A998-00475B9C32C0}" type="presOf" srcId="{594731E7-04FF-4519-8362-86F8192F53E0}" destId="{7986AADC-39E7-4952-8E46-8855C4555CAE}" srcOrd="0" destOrd="0" presId="urn:microsoft.com/office/officeart/2008/layout/HorizontalMultiLevelHierarchy"/>
    <dgm:cxn modelId="{8F528A20-FCD6-4A37-8B71-3790E0D2615B}" srcId="{1E8D4C28-4E95-45D6-8D22-27F9027B15D7}" destId="{9E8CDEFB-0604-442B-A58D-A952E081A1FF}" srcOrd="4" destOrd="0" parTransId="{59F758E3-1A60-47BB-B461-AD3CFBC9BABC}" sibTransId="{107022AD-9C1B-42CF-81BB-A5342DCE8B7A}"/>
    <dgm:cxn modelId="{D7C068AC-0D3C-4DE7-B235-6F5BDBE1667B}" type="presOf" srcId="{80A129F7-A8A5-4AC6-A878-D6669AEE7B65}" destId="{034BBB0F-2CD9-4775-9FAB-4DB11087C8E9}" srcOrd="0" destOrd="0" presId="urn:microsoft.com/office/officeart/2008/layout/HorizontalMultiLevelHierarchy"/>
    <dgm:cxn modelId="{808CEF47-8FB2-4F19-AF0A-6A37245ACB77}" type="presOf" srcId="{1E8D4C28-4E95-45D6-8D22-27F9027B15D7}" destId="{AE9D9BE7-41BC-432A-A357-56C39CB800B2}" srcOrd="0" destOrd="0" presId="urn:microsoft.com/office/officeart/2008/layout/HorizontalMultiLevelHierarchy"/>
    <dgm:cxn modelId="{3F8D8BE9-34BC-424B-A908-1004B23C5261}" type="presOf" srcId="{300A678E-BE1D-43A2-85CF-AFD6D21437CE}" destId="{3936430D-3828-48CD-A248-B8DFCDD9C1CC}" srcOrd="0" destOrd="0" presId="urn:microsoft.com/office/officeart/2008/layout/HorizontalMultiLevelHierarchy"/>
    <dgm:cxn modelId="{8F541D12-C72A-4703-AE30-33B160CEDFC9}" type="presOf" srcId="{1155C847-E1C2-43B5-82B3-71C7242D5AD8}" destId="{C8DE3EAD-0217-4BD1-B4F7-B1D0736CC4F1}" srcOrd="0" destOrd="0" presId="urn:microsoft.com/office/officeart/2008/layout/HorizontalMultiLevelHierarchy"/>
    <dgm:cxn modelId="{513B0871-BA91-4663-9EFD-3B6CBE271B22}" srcId="{594731E7-04FF-4519-8362-86F8192F53E0}" destId="{A8785250-F646-4CBB-862D-D43F00FB93C3}" srcOrd="1" destOrd="0" parTransId="{98DD35FA-4343-478B-A225-C3455DF816D7}" sibTransId="{70221D78-8F08-480F-8AEA-9B3995C4D6D5}"/>
    <dgm:cxn modelId="{C2715C94-9B07-4BE0-A102-567EF91D5F00}" type="presOf" srcId="{59F758E3-1A60-47BB-B461-AD3CFBC9BABC}" destId="{56041270-FFD9-4793-BC15-40011E4D0B92}" srcOrd="1" destOrd="0" presId="urn:microsoft.com/office/officeart/2008/layout/HorizontalMultiLevelHierarchy"/>
    <dgm:cxn modelId="{8690D74C-CA16-42CC-B3A5-2739C3656D65}" type="presOf" srcId="{B4731EDA-0881-4B89-BA9B-29F191AFA19C}" destId="{6A75114D-4A71-4F65-9DEC-8C79E5857A78}" srcOrd="0" destOrd="0" presId="urn:microsoft.com/office/officeart/2008/layout/HorizontalMultiLevelHierarchy"/>
    <dgm:cxn modelId="{D403C871-D9AB-433F-9A3E-6A21D5D43D25}" type="presOf" srcId="{43D1F100-D9E0-4E48-A9BF-F11084EB83A8}" destId="{DB284936-8EAA-43C7-BE73-A7CADE3434EA}" srcOrd="0" destOrd="0" presId="urn:microsoft.com/office/officeart/2008/layout/HorizontalMultiLevelHierarchy"/>
    <dgm:cxn modelId="{458DEDF3-F786-404A-9680-EED5B863074E}" type="presOf" srcId="{80A129F7-A8A5-4AC6-A878-D6669AEE7B65}" destId="{1773257A-5192-4B43-AD72-A0A46550D773}" srcOrd="1" destOrd="0" presId="urn:microsoft.com/office/officeart/2008/layout/HorizontalMultiLevelHierarchy"/>
    <dgm:cxn modelId="{FC64A013-69B0-4261-92CF-61DF3C7FA0DA}" type="presOf" srcId="{775717FE-45E6-4E65-82F9-FB8E43DB7276}" destId="{BCCDEAB7-C60B-4A9A-94BD-B06352C3A6BD}" srcOrd="0" destOrd="0" presId="urn:microsoft.com/office/officeart/2008/layout/HorizontalMultiLevelHierarchy"/>
    <dgm:cxn modelId="{3A18F039-A880-486E-9CE2-57F9BE390F9B}" srcId="{1E8D4C28-4E95-45D6-8D22-27F9027B15D7}" destId="{1155C847-E1C2-43B5-82B3-71C7242D5AD8}" srcOrd="0" destOrd="0" parTransId="{C5594770-11FC-4BFB-9FA5-93004830EA3C}" sibTransId="{CC29402F-D8DD-4DB5-B975-D0C43DE8C234}"/>
    <dgm:cxn modelId="{CA324346-58E9-43A0-9FB7-3BA3633E3BDE}" srcId="{594731E7-04FF-4519-8362-86F8192F53E0}" destId="{B4731EDA-0881-4B89-BA9B-29F191AFA19C}" srcOrd="0" destOrd="0" parTransId="{80A129F7-A8A5-4AC6-A878-D6669AEE7B65}" sibTransId="{385BB8BB-83E6-425C-984D-6038920FADD9}"/>
    <dgm:cxn modelId="{5BA39EB3-77D3-45DD-84CD-434EBA876995}" type="presOf" srcId="{F25C893D-ED14-4C1B-A1A4-2EEEBBFD40C4}" destId="{99BE0ADE-3A34-4650-B720-5E3C5B794AED}" srcOrd="0" destOrd="0" presId="urn:microsoft.com/office/officeart/2008/layout/HorizontalMultiLevelHierarchy"/>
    <dgm:cxn modelId="{2C982FCE-E67E-46FF-AC35-AF328B7FA867}" srcId="{1E8D4C28-4E95-45D6-8D22-27F9027B15D7}" destId="{5828C18F-FF1A-48AA-842F-EA058173C979}" srcOrd="2" destOrd="0" parTransId="{5011561C-8840-4B22-994B-0C2E91295B1E}" sibTransId="{2BC21DE4-D065-4255-9A8D-2D7958A09640}"/>
    <dgm:cxn modelId="{991CB481-1F9A-449D-A1B4-2ADFE5986E25}" type="presOf" srcId="{5011561C-8840-4B22-994B-0C2E91295B1E}" destId="{C15003B0-EE3C-4008-8A31-EEB05DFEA100}" srcOrd="1" destOrd="0" presId="urn:microsoft.com/office/officeart/2008/layout/HorizontalMultiLevelHierarchy"/>
    <dgm:cxn modelId="{80919E8C-8FED-4E58-BDA6-94F491BB9BFC}" type="presOf" srcId="{98DD35FA-4343-478B-A225-C3455DF816D7}" destId="{4789BE55-6EA5-49C9-8B6A-380BC65A941B}" srcOrd="1" destOrd="0" presId="urn:microsoft.com/office/officeart/2008/layout/HorizontalMultiLevelHierarchy"/>
    <dgm:cxn modelId="{681210B1-265D-4DDC-BCD5-111CFA79613C}" srcId="{F25C893D-ED14-4C1B-A1A4-2EEEBBFD40C4}" destId="{1E8D4C28-4E95-45D6-8D22-27F9027B15D7}" srcOrd="0" destOrd="0" parTransId="{F6D1FB86-96E5-4457-99EE-3342AC32D2C0}" sibTransId="{045AACC0-B217-4F9D-A772-1CDF827AF820}"/>
    <dgm:cxn modelId="{42786885-D439-44A5-8734-A4061758542E}" srcId="{1E8D4C28-4E95-45D6-8D22-27F9027B15D7}" destId="{43D1F100-D9E0-4E48-A9BF-F11084EB83A8}" srcOrd="3" destOrd="0" parTransId="{300A678E-BE1D-43A2-85CF-AFD6D21437CE}" sibTransId="{2745E295-676F-4387-98C2-0B103CD2BF0F}"/>
    <dgm:cxn modelId="{49C3F9D8-2D04-4807-BD99-910AAA52ECA4}" srcId="{1E8D4C28-4E95-45D6-8D22-27F9027B15D7}" destId="{775717FE-45E6-4E65-82F9-FB8E43DB7276}" srcOrd="1" destOrd="0" parTransId="{795D7CFE-5D5E-47AB-B8BE-AC245C7F110C}" sibTransId="{2350D8AA-E7E9-47FD-834E-10B6DA8E20CB}"/>
    <dgm:cxn modelId="{DE6E6EB4-9F6E-4684-A649-5DADF2567A87}" type="presOf" srcId="{59F758E3-1A60-47BB-B461-AD3CFBC9BABC}" destId="{6915CC05-9459-41B9-8076-2A806EF12A5A}" srcOrd="0" destOrd="0" presId="urn:microsoft.com/office/officeart/2008/layout/HorizontalMultiLevelHierarchy"/>
    <dgm:cxn modelId="{7488643C-38D1-4D27-977C-B04860521D6B}" type="presOf" srcId="{4D4199D2-65A8-4C16-94B1-B23F71AAE5EA}" destId="{D743FED5-6107-4758-9D73-D6415B592EAD}" srcOrd="0" destOrd="0" presId="urn:microsoft.com/office/officeart/2008/layout/HorizontalMultiLevelHierarchy"/>
    <dgm:cxn modelId="{29F09256-FB6A-4410-8C20-C6E719EB15A7}" type="presOf" srcId="{FA4D422E-8E92-4907-BEC9-6FDE07C074D5}" destId="{D6A9CD12-6E7D-4FAD-8B57-1F880B13CF6D}" srcOrd="0" destOrd="0" presId="urn:microsoft.com/office/officeart/2008/layout/HorizontalMultiLevelHierarchy"/>
    <dgm:cxn modelId="{BC9D5BFD-59A7-4907-A749-F7CA3AF7029B}" type="presOf" srcId="{300A678E-BE1D-43A2-85CF-AFD6D21437CE}" destId="{A9028F6A-C59F-4940-98D4-2DCF1CBCDDB8}" srcOrd="1" destOrd="0" presId="urn:microsoft.com/office/officeart/2008/layout/HorizontalMultiLevelHierarchy"/>
    <dgm:cxn modelId="{4D371F0F-0DC5-4EA3-B560-DAABD1DABC17}" type="presOf" srcId="{795D7CFE-5D5E-47AB-B8BE-AC245C7F110C}" destId="{5AB31F64-0E7C-475F-B836-10D1552CA978}" srcOrd="1" destOrd="0" presId="urn:microsoft.com/office/officeart/2008/layout/HorizontalMultiLevelHierarchy"/>
    <dgm:cxn modelId="{C67AE2F6-EEA8-4A9B-8CE8-CE83A558ACC4}" type="presOf" srcId="{C5594770-11FC-4BFB-9FA5-93004830EA3C}" destId="{8C4FE135-A76A-45A1-96FA-DE4FD317E8DE}" srcOrd="0" destOrd="0" presId="urn:microsoft.com/office/officeart/2008/layout/HorizontalMultiLevelHierarchy"/>
    <dgm:cxn modelId="{8C2C32E5-B9B5-40B0-9841-19AF8C865608}" type="presOf" srcId="{F6D1FB86-96E5-4457-99EE-3342AC32D2C0}" destId="{3ECF832C-EE73-4DEB-8020-170DC1DE9861}" srcOrd="1" destOrd="0" presId="urn:microsoft.com/office/officeart/2008/layout/HorizontalMultiLevelHierarchy"/>
    <dgm:cxn modelId="{67394EE3-D46D-4D74-9D26-BE418CDE5A45}" srcId="{F25C893D-ED14-4C1B-A1A4-2EEEBBFD40C4}" destId="{594731E7-04FF-4519-8362-86F8192F53E0}" srcOrd="1" destOrd="0" parTransId="{FA4D422E-8E92-4907-BEC9-6FDE07C074D5}" sibTransId="{8C1F16C5-F94D-47CD-AA7C-22272016E702}"/>
    <dgm:cxn modelId="{F0AF4788-0CD7-4901-8777-391E53DF97D1}" srcId="{4D4199D2-65A8-4C16-94B1-B23F71AAE5EA}" destId="{F25C893D-ED14-4C1B-A1A4-2EEEBBFD40C4}" srcOrd="0" destOrd="0" parTransId="{92AD6344-DDF0-4D32-994F-4B16B997138B}" sibTransId="{0196FC6E-E353-45B4-A400-AA4862ABA522}"/>
    <dgm:cxn modelId="{0BA8CD1D-2E8D-4A54-BD39-E53D9815506A}" type="presOf" srcId="{5828C18F-FF1A-48AA-842F-EA058173C979}" destId="{1FC9D12F-451A-49E8-9F0D-51DD5C04A5EE}" srcOrd="0" destOrd="0" presId="urn:microsoft.com/office/officeart/2008/layout/HorizontalMultiLevelHierarchy"/>
    <dgm:cxn modelId="{A825B1FE-2B6F-40CB-A09E-68D80E8F3B09}" type="presOf" srcId="{5011561C-8840-4B22-994B-0C2E91295B1E}" destId="{8554F232-7042-4D46-9310-CBD1E3B96083}" srcOrd="0" destOrd="0" presId="urn:microsoft.com/office/officeart/2008/layout/HorizontalMultiLevelHierarchy"/>
    <dgm:cxn modelId="{C93C2392-D061-4FB8-9A5D-186790CDCA9C}" type="presOf" srcId="{98DD35FA-4343-478B-A225-C3455DF816D7}" destId="{F0CFEE52-25DD-47FF-893B-5F9EDF74F157}" srcOrd="0" destOrd="0" presId="urn:microsoft.com/office/officeart/2008/layout/HorizontalMultiLevelHierarchy"/>
    <dgm:cxn modelId="{0E8F79EE-8817-496D-8AD5-5F3817E44D13}" type="presOf" srcId="{C5594770-11FC-4BFB-9FA5-93004830EA3C}" destId="{F069D651-B858-4D9F-A327-B6FFEA5556CD}" srcOrd="1" destOrd="0" presId="urn:microsoft.com/office/officeart/2008/layout/HorizontalMultiLevelHierarchy"/>
    <dgm:cxn modelId="{72B1869F-2870-4F7E-BDA0-D40BBA8F0D7C}" type="presOf" srcId="{F6D1FB86-96E5-4457-99EE-3342AC32D2C0}" destId="{F8DFB1DE-51CD-4D40-9676-98D635FEFFA6}" srcOrd="0" destOrd="0" presId="urn:microsoft.com/office/officeart/2008/layout/HorizontalMultiLevelHierarchy"/>
    <dgm:cxn modelId="{73DFDDC6-A082-4AB7-979D-557F6BFDA5EC}" type="presParOf" srcId="{D743FED5-6107-4758-9D73-D6415B592EAD}" destId="{16022110-26DB-46E0-AAA1-71D3C19F6109}" srcOrd="0" destOrd="0" presId="urn:microsoft.com/office/officeart/2008/layout/HorizontalMultiLevelHierarchy"/>
    <dgm:cxn modelId="{13278DE5-8E11-4921-8189-7DEF1489F698}" type="presParOf" srcId="{16022110-26DB-46E0-AAA1-71D3C19F6109}" destId="{99BE0ADE-3A34-4650-B720-5E3C5B794AED}" srcOrd="0" destOrd="0" presId="urn:microsoft.com/office/officeart/2008/layout/HorizontalMultiLevelHierarchy"/>
    <dgm:cxn modelId="{B2A8CDEB-0411-4A5F-836A-2BFFBC1BDBFB}" type="presParOf" srcId="{16022110-26DB-46E0-AAA1-71D3C19F6109}" destId="{E0F91C40-DACF-43BC-B9BA-3225B2441064}" srcOrd="1" destOrd="0" presId="urn:microsoft.com/office/officeart/2008/layout/HorizontalMultiLevelHierarchy"/>
    <dgm:cxn modelId="{583B94A9-704D-41BA-B00C-84879D4ED70E}" type="presParOf" srcId="{E0F91C40-DACF-43BC-B9BA-3225B2441064}" destId="{F8DFB1DE-51CD-4D40-9676-98D635FEFFA6}" srcOrd="0" destOrd="0" presId="urn:microsoft.com/office/officeart/2008/layout/HorizontalMultiLevelHierarchy"/>
    <dgm:cxn modelId="{32ED1319-895C-4C5B-94A5-850505D3DE59}" type="presParOf" srcId="{F8DFB1DE-51CD-4D40-9676-98D635FEFFA6}" destId="{3ECF832C-EE73-4DEB-8020-170DC1DE9861}" srcOrd="0" destOrd="0" presId="urn:microsoft.com/office/officeart/2008/layout/HorizontalMultiLevelHierarchy"/>
    <dgm:cxn modelId="{93E2ADBB-D29C-4567-B7B5-4D794999B232}" type="presParOf" srcId="{E0F91C40-DACF-43BC-B9BA-3225B2441064}" destId="{EA8947BC-1EA0-4D48-9D28-0817B0D3FC98}" srcOrd="1" destOrd="0" presId="urn:microsoft.com/office/officeart/2008/layout/HorizontalMultiLevelHierarchy"/>
    <dgm:cxn modelId="{BCF494EA-D056-4B15-A84C-F01D21D72E17}" type="presParOf" srcId="{EA8947BC-1EA0-4D48-9D28-0817B0D3FC98}" destId="{AE9D9BE7-41BC-432A-A357-56C39CB800B2}" srcOrd="0" destOrd="0" presId="urn:microsoft.com/office/officeart/2008/layout/HorizontalMultiLevelHierarchy"/>
    <dgm:cxn modelId="{7312CC66-3DAB-4EB5-A2FB-C46220CE8D28}" type="presParOf" srcId="{EA8947BC-1EA0-4D48-9D28-0817B0D3FC98}" destId="{B07BFE00-214E-46AD-8962-6C0BC6C275D8}" srcOrd="1" destOrd="0" presId="urn:microsoft.com/office/officeart/2008/layout/HorizontalMultiLevelHierarchy"/>
    <dgm:cxn modelId="{E2AEEA3E-A447-4B67-BAD4-1F1F183143C5}" type="presParOf" srcId="{B07BFE00-214E-46AD-8962-6C0BC6C275D8}" destId="{8C4FE135-A76A-45A1-96FA-DE4FD317E8DE}" srcOrd="0" destOrd="0" presId="urn:microsoft.com/office/officeart/2008/layout/HorizontalMultiLevelHierarchy"/>
    <dgm:cxn modelId="{A0A9471D-331A-4AB6-8C20-C2B845319CA5}" type="presParOf" srcId="{8C4FE135-A76A-45A1-96FA-DE4FD317E8DE}" destId="{F069D651-B858-4D9F-A327-B6FFEA5556CD}" srcOrd="0" destOrd="0" presId="urn:microsoft.com/office/officeart/2008/layout/HorizontalMultiLevelHierarchy"/>
    <dgm:cxn modelId="{2CEDE30A-900E-489F-84EF-6A4C59C7BEA1}" type="presParOf" srcId="{B07BFE00-214E-46AD-8962-6C0BC6C275D8}" destId="{8B9C91E4-21DD-44BA-B6AD-495465F857A6}" srcOrd="1" destOrd="0" presId="urn:microsoft.com/office/officeart/2008/layout/HorizontalMultiLevelHierarchy"/>
    <dgm:cxn modelId="{B0644546-20BA-4AB8-9493-A9A8E797F860}" type="presParOf" srcId="{8B9C91E4-21DD-44BA-B6AD-495465F857A6}" destId="{C8DE3EAD-0217-4BD1-B4F7-B1D0736CC4F1}" srcOrd="0" destOrd="0" presId="urn:microsoft.com/office/officeart/2008/layout/HorizontalMultiLevelHierarchy"/>
    <dgm:cxn modelId="{A1307CFA-6397-472D-A868-0CC717CB3B45}" type="presParOf" srcId="{8B9C91E4-21DD-44BA-B6AD-495465F857A6}" destId="{814A9F02-AF93-4C5A-A1CF-54431EEB2E64}" srcOrd="1" destOrd="0" presId="urn:microsoft.com/office/officeart/2008/layout/HorizontalMultiLevelHierarchy"/>
    <dgm:cxn modelId="{A57D09E6-C3CF-413C-98CD-4A66B63BD825}" type="presParOf" srcId="{B07BFE00-214E-46AD-8962-6C0BC6C275D8}" destId="{CDA2A70E-C9CB-4D6E-8A9D-48BFD40154A4}" srcOrd="2" destOrd="0" presId="urn:microsoft.com/office/officeart/2008/layout/HorizontalMultiLevelHierarchy"/>
    <dgm:cxn modelId="{262267F0-F414-46DB-962C-D81471282C2C}" type="presParOf" srcId="{CDA2A70E-C9CB-4D6E-8A9D-48BFD40154A4}" destId="{5AB31F64-0E7C-475F-B836-10D1552CA978}" srcOrd="0" destOrd="0" presId="urn:microsoft.com/office/officeart/2008/layout/HorizontalMultiLevelHierarchy"/>
    <dgm:cxn modelId="{0231B867-C289-4131-91E0-9D67A99CF5EE}" type="presParOf" srcId="{B07BFE00-214E-46AD-8962-6C0BC6C275D8}" destId="{71C600A6-3E02-405A-B85D-882FB729DCF3}" srcOrd="3" destOrd="0" presId="urn:microsoft.com/office/officeart/2008/layout/HorizontalMultiLevelHierarchy"/>
    <dgm:cxn modelId="{B88A01A4-671C-4EA3-87E2-4D629D156C60}" type="presParOf" srcId="{71C600A6-3E02-405A-B85D-882FB729DCF3}" destId="{BCCDEAB7-C60B-4A9A-94BD-B06352C3A6BD}" srcOrd="0" destOrd="0" presId="urn:microsoft.com/office/officeart/2008/layout/HorizontalMultiLevelHierarchy"/>
    <dgm:cxn modelId="{625C6D3F-647A-4E50-AB36-8525B2CFF1A6}" type="presParOf" srcId="{71C600A6-3E02-405A-B85D-882FB729DCF3}" destId="{F546EA93-6279-4CC4-B822-AB193A192880}" srcOrd="1" destOrd="0" presId="urn:microsoft.com/office/officeart/2008/layout/HorizontalMultiLevelHierarchy"/>
    <dgm:cxn modelId="{8AD965ED-5FA5-4F44-81E0-CA2606D9BE9F}" type="presParOf" srcId="{B07BFE00-214E-46AD-8962-6C0BC6C275D8}" destId="{8554F232-7042-4D46-9310-CBD1E3B96083}" srcOrd="4" destOrd="0" presId="urn:microsoft.com/office/officeart/2008/layout/HorizontalMultiLevelHierarchy"/>
    <dgm:cxn modelId="{A258A3AD-8EB0-4B0F-BD77-03870B1E8321}" type="presParOf" srcId="{8554F232-7042-4D46-9310-CBD1E3B96083}" destId="{C15003B0-EE3C-4008-8A31-EEB05DFEA100}" srcOrd="0" destOrd="0" presId="urn:microsoft.com/office/officeart/2008/layout/HorizontalMultiLevelHierarchy"/>
    <dgm:cxn modelId="{665C8319-4BD3-4D83-ACB0-6EC2FB0F4281}" type="presParOf" srcId="{B07BFE00-214E-46AD-8962-6C0BC6C275D8}" destId="{DEA1B410-FBC5-4929-B8AB-A4AD3D1D806D}" srcOrd="5" destOrd="0" presId="urn:microsoft.com/office/officeart/2008/layout/HorizontalMultiLevelHierarchy"/>
    <dgm:cxn modelId="{95ECC289-0D79-4EB7-BDA2-BA1D31F3658F}" type="presParOf" srcId="{DEA1B410-FBC5-4929-B8AB-A4AD3D1D806D}" destId="{1FC9D12F-451A-49E8-9F0D-51DD5C04A5EE}" srcOrd="0" destOrd="0" presId="urn:microsoft.com/office/officeart/2008/layout/HorizontalMultiLevelHierarchy"/>
    <dgm:cxn modelId="{FF348176-1164-40AA-9E90-10910D1453B7}" type="presParOf" srcId="{DEA1B410-FBC5-4929-B8AB-A4AD3D1D806D}" destId="{F05F8F24-8B5B-41A4-94C9-AB37152EECB3}" srcOrd="1" destOrd="0" presId="urn:microsoft.com/office/officeart/2008/layout/HorizontalMultiLevelHierarchy"/>
    <dgm:cxn modelId="{27907366-1F2B-48AE-980F-CE7008198270}" type="presParOf" srcId="{B07BFE00-214E-46AD-8962-6C0BC6C275D8}" destId="{3936430D-3828-48CD-A248-B8DFCDD9C1CC}" srcOrd="6" destOrd="0" presId="urn:microsoft.com/office/officeart/2008/layout/HorizontalMultiLevelHierarchy"/>
    <dgm:cxn modelId="{6B068230-6688-4042-B2A1-867A51C3BD2A}" type="presParOf" srcId="{3936430D-3828-48CD-A248-B8DFCDD9C1CC}" destId="{A9028F6A-C59F-4940-98D4-2DCF1CBCDDB8}" srcOrd="0" destOrd="0" presId="urn:microsoft.com/office/officeart/2008/layout/HorizontalMultiLevelHierarchy"/>
    <dgm:cxn modelId="{392303B1-5729-4040-912D-7A8DB6811931}" type="presParOf" srcId="{B07BFE00-214E-46AD-8962-6C0BC6C275D8}" destId="{E1F0E256-A287-4AAB-92FB-61459C6A555E}" srcOrd="7" destOrd="0" presId="urn:microsoft.com/office/officeart/2008/layout/HorizontalMultiLevelHierarchy"/>
    <dgm:cxn modelId="{754C809D-1FD4-4524-B3AD-DE3732D7B18A}" type="presParOf" srcId="{E1F0E256-A287-4AAB-92FB-61459C6A555E}" destId="{DB284936-8EAA-43C7-BE73-A7CADE3434EA}" srcOrd="0" destOrd="0" presId="urn:microsoft.com/office/officeart/2008/layout/HorizontalMultiLevelHierarchy"/>
    <dgm:cxn modelId="{A995C565-9C23-4E0E-BE02-75F88E3C31E0}" type="presParOf" srcId="{E1F0E256-A287-4AAB-92FB-61459C6A555E}" destId="{C93D9975-5EFA-4DD7-8660-1A0E8AB1B5A0}" srcOrd="1" destOrd="0" presId="urn:microsoft.com/office/officeart/2008/layout/HorizontalMultiLevelHierarchy"/>
    <dgm:cxn modelId="{29A860D7-51D0-496C-AF33-3F1624E87918}" type="presParOf" srcId="{B07BFE00-214E-46AD-8962-6C0BC6C275D8}" destId="{6915CC05-9459-41B9-8076-2A806EF12A5A}" srcOrd="8" destOrd="0" presId="urn:microsoft.com/office/officeart/2008/layout/HorizontalMultiLevelHierarchy"/>
    <dgm:cxn modelId="{CEB93C4C-0E22-4532-8D0C-5B8656F027A7}" type="presParOf" srcId="{6915CC05-9459-41B9-8076-2A806EF12A5A}" destId="{56041270-FFD9-4793-BC15-40011E4D0B92}" srcOrd="0" destOrd="0" presId="urn:microsoft.com/office/officeart/2008/layout/HorizontalMultiLevelHierarchy"/>
    <dgm:cxn modelId="{5ECC314D-99CC-4953-B9EF-6F23AD48F472}" type="presParOf" srcId="{B07BFE00-214E-46AD-8962-6C0BC6C275D8}" destId="{5C841556-C49D-4318-A60F-438C76A36553}" srcOrd="9" destOrd="0" presId="urn:microsoft.com/office/officeart/2008/layout/HorizontalMultiLevelHierarchy"/>
    <dgm:cxn modelId="{F58DFCF2-69E5-4D53-ABBB-53A65E0437B2}" type="presParOf" srcId="{5C841556-C49D-4318-A60F-438C76A36553}" destId="{0426C381-18E8-442D-ACE6-CF91505C8F34}" srcOrd="0" destOrd="0" presId="urn:microsoft.com/office/officeart/2008/layout/HorizontalMultiLevelHierarchy"/>
    <dgm:cxn modelId="{789A8FB2-9550-4B3C-BAF4-022130FFFF68}" type="presParOf" srcId="{5C841556-C49D-4318-A60F-438C76A36553}" destId="{10C8DA18-CD2A-4D76-822F-731D1192B350}" srcOrd="1" destOrd="0" presId="urn:microsoft.com/office/officeart/2008/layout/HorizontalMultiLevelHierarchy"/>
    <dgm:cxn modelId="{7CA69346-B2CC-4ACE-A60B-DD613370A44E}" type="presParOf" srcId="{E0F91C40-DACF-43BC-B9BA-3225B2441064}" destId="{D6A9CD12-6E7D-4FAD-8B57-1F880B13CF6D}" srcOrd="2" destOrd="0" presId="urn:microsoft.com/office/officeart/2008/layout/HorizontalMultiLevelHierarchy"/>
    <dgm:cxn modelId="{DAF7FDCE-C556-4F65-8869-7072BB7BE27E}" type="presParOf" srcId="{D6A9CD12-6E7D-4FAD-8B57-1F880B13CF6D}" destId="{25DF9CB2-DFA4-47FF-9BD9-B6BB3B796F77}" srcOrd="0" destOrd="0" presId="urn:microsoft.com/office/officeart/2008/layout/HorizontalMultiLevelHierarchy"/>
    <dgm:cxn modelId="{62223CA7-D635-450D-A50C-1C624B197D34}" type="presParOf" srcId="{E0F91C40-DACF-43BC-B9BA-3225B2441064}" destId="{D4FA8370-A635-46D0-82C7-068592BA042E}" srcOrd="3" destOrd="0" presId="urn:microsoft.com/office/officeart/2008/layout/HorizontalMultiLevelHierarchy"/>
    <dgm:cxn modelId="{FEF2B9CE-ACDD-4E28-B3E9-F8F6F61CE26C}" type="presParOf" srcId="{D4FA8370-A635-46D0-82C7-068592BA042E}" destId="{7986AADC-39E7-4952-8E46-8855C4555CAE}" srcOrd="0" destOrd="0" presId="urn:microsoft.com/office/officeart/2008/layout/HorizontalMultiLevelHierarchy"/>
    <dgm:cxn modelId="{93E2BB56-3E01-47F1-BE1E-9F3BFB0B2FCB}" type="presParOf" srcId="{D4FA8370-A635-46D0-82C7-068592BA042E}" destId="{BA2C05BB-61C3-4F8A-A5BC-E978AD9DEAB0}" srcOrd="1" destOrd="0" presId="urn:microsoft.com/office/officeart/2008/layout/HorizontalMultiLevelHierarchy"/>
    <dgm:cxn modelId="{D58B5352-12B2-447E-B566-81AA0444CAD4}" type="presParOf" srcId="{BA2C05BB-61C3-4F8A-A5BC-E978AD9DEAB0}" destId="{034BBB0F-2CD9-4775-9FAB-4DB11087C8E9}" srcOrd="0" destOrd="0" presId="urn:microsoft.com/office/officeart/2008/layout/HorizontalMultiLevelHierarchy"/>
    <dgm:cxn modelId="{112B11BA-5D17-4ADD-8A69-F9E624636512}" type="presParOf" srcId="{034BBB0F-2CD9-4775-9FAB-4DB11087C8E9}" destId="{1773257A-5192-4B43-AD72-A0A46550D773}" srcOrd="0" destOrd="0" presId="urn:microsoft.com/office/officeart/2008/layout/HorizontalMultiLevelHierarchy"/>
    <dgm:cxn modelId="{CE0875CB-FF4F-4558-8890-080BDEB12C67}" type="presParOf" srcId="{BA2C05BB-61C3-4F8A-A5BC-E978AD9DEAB0}" destId="{07311AC0-89D3-4587-9CD2-03E9E3497DCF}" srcOrd="1" destOrd="0" presId="urn:microsoft.com/office/officeart/2008/layout/HorizontalMultiLevelHierarchy"/>
    <dgm:cxn modelId="{6D787EC2-D4CA-4E59-8301-90AAC59A967B}" type="presParOf" srcId="{07311AC0-89D3-4587-9CD2-03E9E3497DCF}" destId="{6A75114D-4A71-4F65-9DEC-8C79E5857A78}" srcOrd="0" destOrd="0" presId="urn:microsoft.com/office/officeart/2008/layout/HorizontalMultiLevelHierarchy"/>
    <dgm:cxn modelId="{BF67DC42-12D0-407A-AD4D-C535771EEB73}" type="presParOf" srcId="{07311AC0-89D3-4587-9CD2-03E9E3497DCF}" destId="{8A736258-B652-4A8B-9335-A69276053043}" srcOrd="1" destOrd="0" presId="urn:microsoft.com/office/officeart/2008/layout/HorizontalMultiLevelHierarchy"/>
    <dgm:cxn modelId="{21489381-7335-4248-BF43-3B6359ED49CB}" type="presParOf" srcId="{BA2C05BB-61C3-4F8A-A5BC-E978AD9DEAB0}" destId="{F0CFEE52-25DD-47FF-893B-5F9EDF74F157}" srcOrd="2" destOrd="0" presId="urn:microsoft.com/office/officeart/2008/layout/HorizontalMultiLevelHierarchy"/>
    <dgm:cxn modelId="{9C133EB0-19E1-4556-B325-CE454BBBDBF4}" type="presParOf" srcId="{F0CFEE52-25DD-47FF-893B-5F9EDF74F157}" destId="{4789BE55-6EA5-49C9-8B6A-380BC65A941B}" srcOrd="0" destOrd="0" presId="urn:microsoft.com/office/officeart/2008/layout/HorizontalMultiLevelHierarchy"/>
    <dgm:cxn modelId="{AB19CEA3-F59D-4E35-97FF-184C0F2CEC4D}" type="presParOf" srcId="{BA2C05BB-61C3-4F8A-A5BC-E978AD9DEAB0}" destId="{787A3C89-1253-451B-BA26-1D20561D32F5}" srcOrd="3" destOrd="0" presId="urn:microsoft.com/office/officeart/2008/layout/HorizontalMultiLevelHierarchy"/>
    <dgm:cxn modelId="{6E5608EE-E815-4772-84A8-DA4C0F336355}" type="presParOf" srcId="{787A3C89-1253-451B-BA26-1D20561D32F5}" destId="{28C65C9D-123E-44DA-A834-22ABE935C2BF}" srcOrd="0" destOrd="0" presId="urn:microsoft.com/office/officeart/2008/layout/HorizontalMultiLevelHierarchy"/>
    <dgm:cxn modelId="{6DCE404E-869E-4DAC-9782-21BB635B2753}" type="presParOf" srcId="{787A3C89-1253-451B-BA26-1D20561D32F5}" destId="{B2C0A0FC-8246-4C19-8B6F-B32F304C868A}" srcOrd="1" destOrd="0" presId="urn:microsoft.com/office/officeart/2008/layout/HorizontalMultiLevelHierarchy"/>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D4199D2-65A8-4C16-94B1-B23F71AAE5EA}" type="doc">
      <dgm:prSet loTypeId="urn:microsoft.com/office/officeart/2005/8/layout/orgChart1" loCatId="hierarchy" qsTypeId="urn:microsoft.com/office/officeart/2005/8/quickstyle/simple1" qsCatId="simple" csTypeId="urn:microsoft.com/office/officeart/2005/8/colors/colorful5" csCatId="colorful" phldr="1"/>
      <dgm:spPr/>
      <dgm:t>
        <a:bodyPr/>
        <a:lstStyle/>
        <a:p>
          <a:endParaRPr lang="en-US"/>
        </a:p>
      </dgm:t>
    </dgm:pt>
    <dgm:pt modelId="{F25C893D-ED14-4C1B-A1A4-2EEEBBFD40C4}">
      <dgm:prSet phldrT="[Text]"/>
      <dgm:spPr/>
      <dgm:t>
        <a:bodyPr/>
        <a:lstStyle/>
        <a:p>
          <a:r>
            <a:rPr lang="en-US" dirty="0" smtClean="0"/>
            <a:t>Virus</a:t>
          </a:r>
          <a:endParaRPr lang="en-US" dirty="0"/>
        </a:p>
      </dgm:t>
    </dgm:pt>
    <dgm:pt modelId="{92AD6344-DDF0-4D32-994F-4B16B997138B}" type="parTrans" cxnId="{F0AF4788-0CD7-4901-8777-391E53DF97D1}">
      <dgm:prSet/>
      <dgm:spPr/>
      <dgm:t>
        <a:bodyPr/>
        <a:lstStyle/>
        <a:p>
          <a:endParaRPr lang="en-US"/>
        </a:p>
      </dgm:t>
    </dgm:pt>
    <dgm:pt modelId="{0196FC6E-E353-45B4-A400-AA4862ABA522}" type="sibTrans" cxnId="{F0AF4788-0CD7-4901-8777-391E53DF97D1}">
      <dgm:prSet/>
      <dgm:spPr/>
      <dgm:t>
        <a:bodyPr/>
        <a:lstStyle/>
        <a:p>
          <a:endParaRPr lang="en-US"/>
        </a:p>
      </dgm:t>
    </dgm:pt>
    <dgm:pt modelId="{1E8D4C28-4E95-45D6-8D22-27F9027B15D7}">
      <dgm:prSet phldrT="[Text]"/>
      <dgm:spPr/>
      <dgm:t>
        <a:bodyPr/>
        <a:lstStyle/>
        <a:p>
          <a:r>
            <a:rPr lang="en-US" dirty="0" smtClean="0"/>
            <a:t>Vật chủ</a:t>
          </a:r>
          <a:endParaRPr lang="en-US" dirty="0"/>
        </a:p>
      </dgm:t>
    </dgm:pt>
    <dgm:pt modelId="{F6D1FB86-96E5-4457-99EE-3342AC32D2C0}" type="parTrans" cxnId="{681210B1-265D-4DDC-BCD5-111CFA79613C}">
      <dgm:prSet/>
      <dgm:spPr/>
      <dgm:t>
        <a:bodyPr/>
        <a:lstStyle/>
        <a:p>
          <a:endParaRPr lang="en-US"/>
        </a:p>
      </dgm:t>
    </dgm:pt>
    <dgm:pt modelId="{045AACC0-B217-4F9D-A772-1CDF827AF820}" type="sibTrans" cxnId="{681210B1-265D-4DDC-BCD5-111CFA79613C}">
      <dgm:prSet/>
      <dgm:spPr/>
      <dgm:t>
        <a:bodyPr/>
        <a:lstStyle/>
        <a:p>
          <a:endParaRPr lang="en-US"/>
        </a:p>
      </dgm:t>
    </dgm:pt>
    <dgm:pt modelId="{C63E163D-D511-4265-B42B-EF801714C805}">
      <dgm:prSet phldrT="[Text]"/>
      <dgm:spPr/>
      <dgm:t>
        <a:bodyPr/>
        <a:lstStyle/>
        <a:p>
          <a:r>
            <a:rPr lang="en-US" dirty="0" smtClean="0"/>
            <a:t>Boot sector</a:t>
          </a:r>
          <a:endParaRPr lang="en-US" dirty="0"/>
        </a:p>
      </dgm:t>
    </dgm:pt>
    <dgm:pt modelId="{03B49A72-C3B6-403C-B2AC-F8310F25B644}" type="parTrans" cxnId="{4ECDEE8C-5590-40EF-8BD2-3BBB6E92FB63}">
      <dgm:prSet/>
      <dgm:spPr/>
      <dgm:t>
        <a:bodyPr/>
        <a:lstStyle/>
        <a:p>
          <a:endParaRPr lang="en-US"/>
        </a:p>
      </dgm:t>
    </dgm:pt>
    <dgm:pt modelId="{F9D3356A-F8C3-4755-BC01-CB51A01327F2}" type="sibTrans" cxnId="{4ECDEE8C-5590-40EF-8BD2-3BBB6E92FB63}">
      <dgm:prSet/>
      <dgm:spPr/>
      <dgm:t>
        <a:bodyPr/>
        <a:lstStyle/>
        <a:p>
          <a:endParaRPr lang="en-US"/>
        </a:p>
      </dgm:t>
    </dgm:pt>
    <dgm:pt modelId="{3ECDC337-374D-4271-B91F-2D25607BB468}">
      <dgm:prSet phldrT="[Text]"/>
      <dgm:spPr/>
      <dgm:t>
        <a:bodyPr/>
        <a:lstStyle/>
        <a:p>
          <a:r>
            <a:rPr lang="en-US" dirty="0" smtClean="0"/>
            <a:t>File thực thi</a:t>
          </a:r>
          <a:endParaRPr lang="en-US" dirty="0"/>
        </a:p>
      </dgm:t>
    </dgm:pt>
    <dgm:pt modelId="{3C89D36E-D270-4DF5-A569-269213ADB537}" type="parTrans" cxnId="{109C2E6F-802B-45D9-BC3B-211C71158304}">
      <dgm:prSet/>
      <dgm:spPr/>
      <dgm:t>
        <a:bodyPr/>
        <a:lstStyle/>
        <a:p>
          <a:endParaRPr lang="en-US"/>
        </a:p>
      </dgm:t>
    </dgm:pt>
    <dgm:pt modelId="{4F24BE87-FA4E-412C-8292-208F1BDA8DCA}" type="sibTrans" cxnId="{109C2E6F-802B-45D9-BC3B-211C71158304}">
      <dgm:prSet/>
      <dgm:spPr/>
      <dgm:t>
        <a:bodyPr/>
        <a:lstStyle/>
        <a:p>
          <a:endParaRPr lang="en-US"/>
        </a:p>
      </dgm:t>
    </dgm:pt>
    <dgm:pt modelId="{C0E68C1F-8211-4702-BF8F-6719104446A6}">
      <dgm:prSet phldrT="[Text]"/>
      <dgm:spPr/>
      <dgm:t>
        <a:bodyPr/>
        <a:lstStyle/>
        <a:p>
          <a:r>
            <a:rPr lang="en-US" dirty="0" smtClean="0"/>
            <a:t>File văn bản</a:t>
          </a:r>
          <a:endParaRPr lang="en-US" dirty="0"/>
        </a:p>
      </dgm:t>
    </dgm:pt>
    <dgm:pt modelId="{4B805C05-946B-4994-A07F-39FC3B6059FE}" type="parTrans" cxnId="{90889B6B-F395-48D2-88DF-B8D4B00031BD}">
      <dgm:prSet/>
      <dgm:spPr/>
      <dgm:t>
        <a:bodyPr/>
        <a:lstStyle/>
        <a:p>
          <a:endParaRPr lang="en-US"/>
        </a:p>
      </dgm:t>
    </dgm:pt>
    <dgm:pt modelId="{88F93BC8-718B-45BC-AA5A-0D5714181FB5}" type="sibTrans" cxnId="{90889B6B-F395-48D2-88DF-B8D4B00031BD}">
      <dgm:prSet/>
      <dgm:spPr/>
      <dgm:t>
        <a:bodyPr/>
        <a:lstStyle/>
        <a:p>
          <a:endParaRPr lang="en-US"/>
        </a:p>
      </dgm:t>
    </dgm:pt>
    <dgm:pt modelId="{DCD8ACEB-FF0A-4AF2-84B3-04F5595CFEF2}">
      <dgm:prSet phldrT="[Text]"/>
      <dgm:spPr/>
      <dgm:t>
        <a:bodyPr/>
        <a:lstStyle/>
        <a:p>
          <a:r>
            <a:rPr lang="en-US" dirty="0" smtClean="0"/>
            <a:t>Kỹ thuật</a:t>
          </a:r>
          <a:endParaRPr lang="en-US" dirty="0"/>
        </a:p>
      </dgm:t>
    </dgm:pt>
    <dgm:pt modelId="{965E4185-2817-41D9-AA22-A95D9677A451}" type="parTrans" cxnId="{FA3C2022-9260-41FF-92BE-5CEB571BF0B1}">
      <dgm:prSet/>
      <dgm:spPr/>
      <dgm:t>
        <a:bodyPr/>
        <a:lstStyle/>
        <a:p>
          <a:endParaRPr lang="en-US"/>
        </a:p>
      </dgm:t>
    </dgm:pt>
    <dgm:pt modelId="{F344CB71-2AED-43D6-BFD8-AEC6A59D22C6}" type="sibTrans" cxnId="{FA3C2022-9260-41FF-92BE-5CEB571BF0B1}">
      <dgm:prSet/>
      <dgm:spPr/>
      <dgm:t>
        <a:bodyPr/>
        <a:lstStyle/>
        <a:p>
          <a:endParaRPr lang="en-US"/>
        </a:p>
      </dgm:t>
    </dgm:pt>
    <dgm:pt modelId="{1BE431C9-E87B-4CA6-BA52-61AF8A2BE639}">
      <dgm:prSet phldrT="[Text]"/>
      <dgm:spPr/>
      <dgm:t>
        <a:bodyPr/>
        <a:lstStyle/>
        <a:p>
          <a:r>
            <a:rPr lang="en-US" dirty="0" smtClean="0"/>
            <a:t>Đơn giản</a:t>
          </a:r>
          <a:endParaRPr lang="en-US" dirty="0"/>
        </a:p>
      </dgm:t>
    </dgm:pt>
    <dgm:pt modelId="{35D55F16-606D-4238-9884-CE782E05F577}" type="parTrans" cxnId="{8449D813-CA33-4DCA-B53B-ED778597E007}">
      <dgm:prSet/>
      <dgm:spPr/>
      <dgm:t>
        <a:bodyPr/>
        <a:lstStyle/>
        <a:p>
          <a:endParaRPr lang="en-US"/>
        </a:p>
      </dgm:t>
    </dgm:pt>
    <dgm:pt modelId="{5B22F151-326F-4489-B257-96CD655A0E4A}" type="sibTrans" cxnId="{8449D813-CA33-4DCA-B53B-ED778597E007}">
      <dgm:prSet/>
      <dgm:spPr/>
      <dgm:t>
        <a:bodyPr/>
        <a:lstStyle/>
        <a:p>
          <a:endParaRPr lang="en-US"/>
        </a:p>
      </dgm:t>
    </dgm:pt>
    <dgm:pt modelId="{88ABCD8F-FCA5-46C6-B2AF-32ADEEC616E3}">
      <dgm:prSet phldrT="[Text]"/>
      <dgm:spPr/>
      <dgm:t>
        <a:bodyPr/>
        <a:lstStyle/>
        <a:p>
          <a:r>
            <a:rPr lang="en-US" dirty="0" smtClean="0"/>
            <a:t>Đa hình</a:t>
          </a:r>
          <a:endParaRPr lang="en-US" dirty="0"/>
        </a:p>
      </dgm:t>
    </dgm:pt>
    <dgm:pt modelId="{8FFE45D3-3C6A-4640-8FC9-6E36ECD41EF7}" type="parTrans" cxnId="{790451F7-8500-47F5-A59E-BB5DB0F8510C}">
      <dgm:prSet/>
      <dgm:spPr/>
      <dgm:t>
        <a:bodyPr/>
        <a:lstStyle/>
        <a:p>
          <a:endParaRPr lang="en-US"/>
        </a:p>
      </dgm:t>
    </dgm:pt>
    <dgm:pt modelId="{2B010E4E-FF0B-48C2-9DC3-D8921068D417}" type="sibTrans" cxnId="{790451F7-8500-47F5-A59E-BB5DB0F8510C}">
      <dgm:prSet/>
      <dgm:spPr/>
      <dgm:t>
        <a:bodyPr/>
        <a:lstStyle/>
        <a:p>
          <a:endParaRPr lang="en-US"/>
        </a:p>
      </dgm:t>
    </dgm:pt>
    <dgm:pt modelId="{AEC90DDA-9620-4CAD-A32E-232497C70CFA}">
      <dgm:prSet phldrT="[Text]"/>
      <dgm:spPr/>
      <dgm:t>
        <a:bodyPr/>
        <a:lstStyle/>
        <a:p>
          <a:r>
            <a:rPr lang="en-US" dirty="0" smtClean="0"/>
            <a:t>Tàng hình</a:t>
          </a:r>
          <a:endParaRPr lang="en-US" dirty="0"/>
        </a:p>
      </dgm:t>
    </dgm:pt>
    <dgm:pt modelId="{B3DF96C5-509C-4B44-BF3B-25A36DCAE0FE}" type="parTrans" cxnId="{12A9C6DA-7EB4-45CE-94E2-AC2A962CA165}">
      <dgm:prSet/>
      <dgm:spPr/>
      <dgm:t>
        <a:bodyPr/>
        <a:lstStyle/>
        <a:p>
          <a:endParaRPr lang="en-US"/>
        </a:p>
      </dgm:t>
    </dgm:pt>
    <dgm:pt modelId="{522A3575-C406-41AB-8D28-8EFAB1350F65}" type="sibTrans" cxnId="{12A9C6DA-7EB4-45CE-94E2-AC2A962CA165}">
      <dgm:prSet/>
      <dgm:spPr/>
      <dgm:t>
        <a:bodyPr/>
        <a:lstStyle/>
        <a:p>
          <a:endParaRPr lang="en-US"/>
        </a:p>
      </dgm:t>
    </dgm:pt>
    <dgm:pt modelId="{7E26B80F-0BCE-42EF-88EC-54A9DFA29FF8}">
      <dgm:prSet phldrT="[Text]"/>
      <dgm:spPr/>
      <dgm:t>
        <a:bodyPr/>
        <a:lstStyle/>
        <a:p>
          <a:r>
            <a:rPr lang="en-US" dirty="0" smtClean="0"/>
            <a:t>Siêu hình</a:t>
          </a:r>
          <a:endParaRPr lang="en-US" dirty="0"/>
        </a:p>
      </dgm:t>
    </dgm:pt>
    <dgm:pt modelId="{3D7942F5-C11F-4F85-883B-B7FFDB67A855}" type="parTrans" cxnId="{10033CD8-1522-4CDA-8108-3F8151C51561}">
      <dgm:prSet/>
      <dgm:spPr/>
      <dgm:t>
        <a:bodyPr/>
        <a:lstStyle/>
        <a:p>
          <a:endParaRPr lang="en-US"/>
        </a:p>
      </dgm:t>
    </dgm:pt>
    <dgm:pt modelId="{620122BC-DF1D-41B3-850C-A39869F67295}" type="sibTrans" cxnId="{10033CD8-1522-4CDA-8108-3F8151C51561}">
      <dgm:prSet/>
      <dgm:spPr/>
      <dgm:t>
        <a:bodyPr/>
        <a:lstStyle/>
        <a:p>
          <a:endParaRPr lang="en-US"/>
        </a:p>
      </dgm:t>
    </dgm:pt>
    <dgm:pt modelId="{6424C35E-31B4-414F-B72B-B402AFD77CA0}" type="pres">
      <dgm:prSet presAssocID="{4D4199D2-65A8-4C16-94B1-B23F71AAE5EA}" presName="hierChild1" presStyleCnt="0">
        <dgm:presLayoutVars>
          <dgm:orgChart val="1"/>
          <dgm:chPref val="1"/>
          <dgm:dir/>
          <dgm:animOne val="branch"/>
          <dgm:animLvl val="lvl"/>
          <dgm:resizeHandles/>
        </dgm:presLayoutVars>
      </dgm:prSet>
      <dgm:spPr/>
      <dgm:t>
        <a:bodyPr/>
        <a:lstStyle/>
        <a:p>
          <a:endParaRPr lang="en-US"/>
        </a:p>
      </dgm:t>
    </dgm:pt>
    <dgm:pt modelId="{1515769E-F37A-4956-8F04-575E98F7E092}" type="pres">
      <dgm:prSet presAssocID="{F25C893D-ED14-4C1B-A1A4-2EEEBBFD40C4}" presName="hierRoot1" presStyleCnt="0">
        <dgm:presLayoutVars>
          <dgm:hierBranch val="init"/>
        </dgm:presLayoutVars>
      </dgm:prSet>
      <dgm:spPr/>
    </dgm:pt>
    <dgm:pt modelId="{817051FA-A262-4397-8691-1AF177551330}" type="pres">
      <dgm:prSet presAssocID="{F25C893D-ED14-4C1B-A1A4-2EEEBBFD40C4}" presName="rootComposite1" presStyleCnt="0"/>
      <dgm:spPr/>
    </dgm:pt>
    <dgm:pt modelId="{E2204D08-09FD-4B98-A138-11410294A28F}" type="pres">
      <dgm:prSet presAssocID="{F25C893D-ED14-4C1B-A1A4-2EEEBBFD40C4}" presName="rootText1" presStyleLbl="node0" presStyleIdx="0" presStyleCnt="1">
        <dgm:presLayoutVars>
          <dgm:chPref val="3"/>
        </dgm:presLayoutVars>
      </dgm:prSet>
      <dgm:spPr/>
      <dgm:t>
        <a:bodyPr/>
        <a:lstStyle/>
        <a:p>
          <a:endParaRPr lang="en-US"/>
        </a:p>
      </dgm:t>
    </dgm:pt>
    <dgm:pt modelId="{8789E9DE-7E65-466D-927B-CA367672D5F1}" type="pres">
      <dgm:prSet presAssocID="{F25C893D-ED14-4C1B-A1A4-2EEEBBFD40C4}" presName="rootConnector1" presStyleLbl="node1" presStyleIdx="0" presStyleCnt="0"/>
      <dgm:spPr/>
      <dgm:t>
        <a:bodyPr/>
        <a:lstStyle/>
        <a:p>
          <a:endParaRPr lang="en-US"/>
        </a:p>
      </dgm:t>
    </dgm:pt>
    <dgm:pt modelId="{D6773695-D440-44F3-9CBA-4442C4F19122}" type="pres">
      <dgm:prSet presAssocID="{F25C893D-ED14-4C1B-A1A4-2EEEBBFD40C4}" presName="hierChild2" presStyleCnt="0"/>
      <dgm:spPr/>
    </dgm:pt>
    <dgm:pt modelId="{04794FC7-7B9A-470E-8022-0C6FE4E641E6}" type="pres">
      <dgm:prSet presAssocID="{F6D1FB86-96E5-4457-99EE-3342AC32D2C0}" presName="Name37" presStyleLbl="parChTrans1D2" presStyleIdx="0" presStyleCnt="2"/>
      <dgm:spPr/>
      <dgm:t>
        <a:bodyPr/>
        <a:lstStyle/>
        <a:p>
          <a:endParaRPr lang="en-US"/>
        </a:p>
      </dgm:t>
    </dgm:pt>
    <dgm:pt modelId="{395A4F5A-587E-4436-A013-CB02E86D77B1}" type="pres">
      <dgm:prSet presAssocID="{1E8D4C28-4E95-45D6-8D22-27F9027B15D7}" presName="hierRoot2" presStyleCnt="0">
        <dgm:presLayoutVars>
          <dgm:hierBranch val="init"/>
        </dgm:presLayoutVars>
      </dgm:prSet>
      <dgm:spPr/>
    </dgm:pt>
    <dgm:pt modelId="{1ADCF753-6764-4340-B49F-140742A05CC8}" type="pres">
      <dgm:prSet presAssocID="{1E8D4C28-4E95-45D6-8D22-27F9027B15D7}" presName="rootComposite" presStyleCnt="0"/>
      <dgm:spPr/>
    </dgm:pt>
    <dgm:pt modelId="{DE3E1E14-42D2-4AFA-BB99-AF04DD863C9A}" type="pres">
      <dgm:prSet presAssocID="{1E8D4C28-4E95-45D6-8D22-27F9027B15D7}" presName="rootText" presStyleLbl="node2" presStyleIdx="0" presStyleCnt="2">
        <dgm:presLayoutVars>
          <dgm:chPref val="3"/>
        </dgm:presLayoutVars>
      </dgm:prSet>
      <dgm:spPr/>
      <dgm:t>
        <a:bodyPr/>
        <a:lstStyle/>
        <a:p>
          <a:endParaRPr lang="en-US"/>
        </a:p>
      </dgm:t>
    </dgm:pt>
    <dgm:pt modelId="{9DA74EFE-A9B2-4572-A5CD-9613DD2F58B5}" type="pres">
      <dgm:prSet presAssocID="{1E8D4C28-4E95-45D6-8D22-27F9027B15D7}" presName="rootConnector" presStyleLbl="node2" presStyleIdx="0" presStyleCnt="2"/>
      <dgm:spPr/>
      <dgm:t>
        <a:bodyPr/>
        <a:lstStyle/>
        <a:p>
          <a:endParaRPr lang="en-US"/>
        </a:p>
      </dgm:t>
    </dgm:pt>
    <dgm:pt modelId="{E073B2A3-DBCA-4516-8A6A-99988AC69B38}" type="pres">
      <dgm:prSet presAssocID="{1E8D4C28-4E95-45D6-8D22-27F9027B15D7}" presName="hierChild4" presStyleCnt="0"/>
      <dgm:spPr/>
    </dgm:pt>
    <dgm:pt modelId="{F39DC7FA-3756-4E94-89F1-D544FD853D8A}" type="pres">
      <dgm:prSet presAssocID="{03B49A72-C3B6-403C-B2AC-F8310F25B644}" presName="Name37" presStyleLbl="parChTrans1D3" presStyleIdx="0" presStyleCnt="7"/>
      <dgm:spPr/>
      <dgm:t>
        <a:bodyPr/>
        <a:lstStyle/>
        <a:p>
          <a:endParaRPr lang="en-US"/>
        </a:p>
      </dgm:t>
    </dgm:pt>
    <dgm:pt modelId="{9A7DC683-75B3-498B-B443-1DB7E11B4500}" type="pres">
      <dgm:prSet presAssocID="{C63E163D-D511-4265-B42B-EF801714C805}" presName="hierRoot2" presStyleCnt="0">
        <dgm:presLayoutVars>
          <dgm:hierBranch val="init"/>
        </dgm:presLayoutVars>
      </dgm:prSet>
      <dgm:spPr/>
    </dgm:pt>
    <dgm:pt modelId="{DBF176D0-59B6-4EEB-8ABF-A7CA420FD6DE}" type="pres">
      <dgm:prSet presAssocID="{C63E163D-D511-4265-B42B-EF801714C805}" presName="rootComposite" presStyleCnt="0"/>
      <dgm:spPr/>
    </dgm:pt>
    <dgm:pt modelId="{5BA8A4FE-0014-480E-8196-57C40293C4D4}" type="pres">
      <dgm:prSet presAssocID="{C63E163D-D511-4265-B42B-EF801714C805}" presName="rootText" presStyleLbl="node3" presStyleIdx="0" presStyleCnt="7">
        <dgm:presLayoutVars>
          <dgm:chPref val="3"/>
        </dgm:presLayoutVars>
      </dgm:prSet>
      <dgm:spPr/>
      <dgm:t>
        <a:bodyPr/>
        <a:lstStyle/>
        <a:p>
          <a:endParaRPr lang="en-US"/>
        </a:p>
      </dgm:t>
    </dgm:pt>
    <dgm:pt modelId="{660A4507-ADA7-44D5-A745-B63BEA713DC3}" type="pres">
      <dgm:prSet presAssocID="{C63E163D-D511-4265-B42B-EF801714C805}" presName="rootConnector" presStyleLbl="node3" presStyleIdx="0" presStyleCnt="7"/>
      <dgm:spPr/>
      <dgm:t>
        <a:bodyPr/>
        <a:lstStyle/>
        <a:p>
          <a:endParaRPr lang="en-US"/>
        </a:p>
      </dgm:t>
    </dgm:pt>
    <dgm:pt modelId="{20D9A249-8730-4E1A-B6D8-91B3512B6354}" type="pres">
      <dgm:prSet presAssocID="{C63E163D-D511-4265-B42B-EF801714C805}" presName="hierChild4" presStyleCnt="0"/>
      <dgm:spPr/>
    </dgm:pt>
    <dgm:pt modelId="{3E00B2C1-9A3F-4E76-A10C-4CC32681DD77}" type="pres">
      <dgm:prSet presAssocID="{C63E163D-D511-4265-B42B-EF801714C805}" presName="hierChild5" presStyleCnt="0"/>
      <dgm:spPr/>
    </dgm:pt>
    <dgm:pt modelId="{379E7B4F-4B1F-4A97-B792-41BCC28095A2}" type="pres">
      <dgm:prSet presAssocID="{3C89D36E-D270-4DF5-A569-269213ADB537}" presName="Name37" presStyleLbl="parChTrans1D3" presStyleIdx="1" presStyleCnt="7"/>
      <dgm:spPr/>
      <dgm:t>
        <a:bodyPr/>
        <a:lstStyle/>
        <a:p>
          <a:endParaRPr lang="en-US"/>
        </a:p>
      </dgm:t>
    </dgm:pt>
    <dgm:pt modelId="{1398E938-D99F-4132-97AA-9374D50F02DE}" type="pres">
      <dgm:prSet presAssocID="{3ECDC337-374D-4271-B91F-2D25607BB468}" presName="hierRoot2" presStyleCnt="0">
        <dgm:presLayoutVars>
          <dgm:hierBranch val="init"/>
        </dgm:presLayoutVars>
      </dgm:prSet>
      <dgm:spPr/>
    </dgm:pt>
    <dgm:pt modelId="{F5E1F9CC-C228-4CD1-9210-2DEC9AD15B76}" type="pres">
      <dgm:prSet presAssocID="{3ECDC337-374D-4271-B91F-2D25607BB468}" presName="rootComposite" presStyleCnt="0"/>
      <dgm:spPr/>
    </dgm:pt>
    <dgm:pt modelId="{29B33DFE-B2FB-491B-ACCA-ADC9B1720A14}" type="pres">
      <dgm:prSet presAssocID="{3ECDC337-374D-4271-B91F-2D25607BB468}" presName="rootText" presStyleLbl="node3" presStyleIdx="1" presStyleCnt="7">
        <dgm:presLayoutVars>
          <dgm:chPref val="3"/>
        </dgm:presLayoutVars>
      </dgm:prSet>
      <dgm:spPr/>
      <dgm:t>
        <a:bodyPr/>
        <a:lstStyle/>
        <a:p>
          <a:endParaRPr lang="en-US"/>
        </a:p>
      </dgm:t>
    </dgm:pt>
    <dgm:pt modelId="{7203E9CB-3FCB-4BCE-95FE-B4170CDAD782}" type="pres">
      <dgm:prSet presAssocID="{3ECDC337-374D-4271-B91F-2D25607BB468}" presName="rootConnector" presStyleLbl="node3" presStyleIdx="1" presStyleCnt="7"/>
      <dgm:spPr/>
      <dgm:t>
        <a:bodyPr/>
        <a:lstStyle/>
        <a:p>
          <a:endParaRPr lang="en-US"/>
        </a:p>
      </dgm:t>
    </dgm:pt>
    <dgm:pt modelId="{BA7D11FD-A6C3-440E-9420-ABBAB3D73D4B}" type="pres">
      <dgm:prSet presAssocID="{3ECDC337-374D-4271-B91F-2D25607BB468}" presName="hierChild4" presStyleCnt="0"/>
      <dgm:spPr/>
    </dgm:pt>
    <dgm:pt modelId="{42104DF4-D093-4FE2-8426-9E5B30BDB77A}" type="pres">
      <dgm:prSet presAssocID="{3ECDC337-374D-4271-B91F-2D25607BB468}" presName="hierChild5" presStyleCnt="0"/>
      <dgm:spPr/>
    </dgm:pt>
    <dgm:pt modelId="{9592D929-9DB9-4FBB-8724-7D26D95ACAB8}" type="pres">
      <dgm:prSet presAssocID="{4B805C05-946B-4994-A07F-39FC3B6059FE}" presName="Name37" presStyleLbl="parChTrans1D3" presStyleIdx="2" presStyleCnt="7"/>
      <dgm:spPr/>
      <dgm:t>
        <a:bodyPr/>
        <a:lstStyle/>
        <a:p>
          <a:endParaRPr lang="en-US"/>
        </a:p>
      </dgm:t>
    </dgm:pt>
    <dgm:pt modelId="{D3AA198A-A6D8-457D-A398-D8D502E36120}" type="pres">
      <dgm:prSet presAssocID="{C0E68C1F-8211-4702-BF8F-6719104446A6}" presName="hierRoot2" presStyleCnt="0">
        <dgm:presLayoutVars>
          <dgm:hierBranch val="init"/>
        </dgm:presLayoutVars>
      </dgm:prSet>
      <dgm:spPr/>
    </dgm:pt>
    <dgm:pt modelId="{DC474CA4-51EC-40C4-9ABF-928CB2651C5A}" type="pres">
      <dgm:prSet presAssocID="{C0E68C1F-8211-4702-BF8F-6719104446A6}" presName="rootComposite" presStyleCnt="0"/>
      <dgm:spPr/>
    </dgm:pt>
    <dgm:pt modelId="{5634741D-C1DE-415B-9689-DEFBD330CA27}" type="pres">
      <dgm:prSet presAssocID="{C0E68C1F-8211-4702-BF8F-6719104446A6}" presName="rootText" presStyleLbl="node3" presStyleIdx="2" presStyleCnt="7">
        <dgm:presLayoutVars>
          <dgm:chPref val="3"/>
        </dgm:presLayoutVars>
      </dgm:prSet>
      <dgm:spPr/>
      <dgm:t>
        <a:bodyPr/>
        <a:lstStyle/>
        <a:p>
          <a:endParaRPr lang="en-US"/>
        </a:p>
      </dgm:t>
    </dgm:pt>
    <dgm:pt modelId="{8BFF08C3-ACCF-452B-AFB1-9ADF8168CD94}" type="pres">
      <dgm:prSet presAssocID="{C0E68C1F-8211-4702-BF8F-6719104446A6}" presName="rootConnector" presStyleLbl="node3" presStyleIdx="2" presStyleCnt="7"/>
      <dgm:spPr/>
      <dgm:t>
        <a:bodyPr/>
        <a:lstStyle/>
        <a:p>
          <a:endParaRPr lang="en-US"/>
        </a:p>
      </dgm:t>
    </dgm:pt>
    <dgm:pt modelId="{50EA9D2A-86E9-404B-82BA-2262C7A140CC}" type="pres">
      <dgm:prSet presAssocID="{C0E68C1F-8211-4702-BF8F-6719104446A6}" presName="hierChild4" presStyleCnt="0"/>
      <dgm:spPr/>
    </dgm:pt>
    <dgm:pt modelId="{CE971FE4-1B8D-40D4-8F5E-BD51D9232BC7}" type="pres">
      <dgm:prSet presAssocID="{C0E68C1F-8211-4702-BF8F-6719104446A6}" presName="hierChild5" presStyleCnt="0"/>
      <dgm:spPr/>
    </dgm:pt>
    <dgm:pt modelId="{49805070-DD24-45AF-913E-5F531EE6B98F}" type="pres">
      <dgm:prSet presAssocID="{1E8D4C28-4E95-45D6-8D22-27F9027B15D7}" presName="hierChild5" presStyleCnt="0"/>
      <dgm:spPr/>
    </dgm:pt>
    <dgm:pt modelId="{FC33E43C-F7A7-41D6-A9E5-99A8D63D84A6}" type="pres">
      <dgm:prSet presAssocID="{965E4185-2817-41D9-AA22-A95D9677A451}" presName="Name37" presStyleLbl="parChTrans1D2" presStyleIdx="1" presStyleCnt="2"/>
      <dgm:spPr/>
      <dgm:t>
        <a:bodyPr/>
        <a:lstStyle/>
        <a:p>
          <a:endParaRPr lang="en-US"/>
        </a:p>
      </dgm:t>
    </dgm:pt>
    <dgm:pt modelId="{3CDFED97-C6D3-4D2C-8A16-6969787A896F}" type="pres">
      <dgm:prSet presAssocID="{DCD8ACEB-FF0A-4AF2-84B3-04F5595CFEF2}" presName="hierRoot2" presStyleCnt="0">
        <dgm:presLayoutVars>
          <dgm:hierBranch val="init"/>
        </dgm:presLayoutVars>
      </dgm:prSet>
      <dgm:spPr/>
    </dgm:pt>
    <dgm:pt modelId="{194FEB4B-49C9-43D8-8BE4-6B5DC6897B89}" type="pres">
      <dgm:prSet presAssocID="{DCD8ACEB-FF0A-4AF2-84B3-04F5595CFEF2}" presName="rootComposite" presStyleCnt="0"/>
      <dgm:spPr/>
    </dgm:pt>
    <dgm:pt modelId="{E5C5F32E-44D8-4C70-93CF-5E41B05BBBF1}" type="pres">
      <dgm:prSet presAssocID="{DCD8ACEB-FF0A-4AF2-84B3-04F5595CFEF2}" presName="rootText" presStyleLbl="node2" presStyleIdx="1" presStyleCnt="2">
        <dgm:presLayoutVars>
          <dgm:chPref val="3"/>
        </dgm:presLayoutVars>
      </dgm:prSet>
      <dgm:spPr/>
      <dgm:t>
        <a:bodyPr/>
        <a:lstStyle/>
        <a:p>
          <a:endParaRPr lang="en-US"/>
        </a:p>
      </dgm:t>
    </dgm:pt>
    <dgm:pt modelId="{5CFEDDC9-932C-4F54-924F-6219F4300246}" type="pres">
      <dgm:prSet presAssocID="{DCD8ACEB-FF0A-4AF2-84B3-04F5595CFEF2}" presName="rootConnector" presStyleLbl="node2" presStyleIdx="1" presStyleCnt="2"/>
      <dgm:spPr/>
      <dgm:t>
        <a:bodyPr/>
        <a:lstStyle/>
        <a:p>
          <a:endParaRPr lang="en-US"/>
        </a:p>
      </dgm:t>
    </dgm:pt>
    <dgm:pt modelId="{82DCFFAB-53AA-44E2-8CF1-663A439E12CA}" type="pres">
      <dgm:prSet presAssocID="{DCD8ACEB-FF0A-4AF2-84B3-04F5595CFEF2}" presName="hierChild4" presStyleCnt="0"/>
      <dgm:spPr/>
    </dgm:pt>
    <dgm:pt modelId="{268B112F-0032-4E0E-A762-8E8A8BBBB42A}" type="pres">
      <dgm:prSet presAssocID="{35D55F16-606D-4238-9884-CE782E05F577}" presName="Name37" presStyleLbl="parChTrans1D3" presStyleIdx="3" presStyleCnt="7"/>
      <dgm:spPr/>
      <dgm:t>
        <a:bodyPr/>
        <a:lstStyle/>
        <a:p>
          <a:endParaRPr lang="en-US"/>
        </a:p>
      </dgm:t>
    </dgm:pt>
    <dgm:pt modelId="{31E3FCD3-BC1F-4298-85BF-C2874ACC3823}" type="pres">
      <dgm:prSet presAssocID="{1BE431C9-E87B-4CA6-BA52-61AF8A2BE639}" presName="hierRoot2" presStyleCnt="0">
        <dgm:presLayoutVars>
          <dgm:hierBranch val="init"/>
        </dgm:presLayoutVars>
      </dgm:prSet>
      <dgm:spPr/>
    </dgm:pt>
    <dgm:pt modelId="{5D55FDF5-895C-4AF1-875F-FA8C017DF259}" type="pres">
      <dgm:prSet presAssocID="{1BE431C9-E87B-4CA6-BA52-61AF8A2BE639}" presName="rootComposite" presStyleCnt="0"/>
      <dgm:spPr/>
    </dgm:pt>
    <dgm:pt modelId="{95F45FE9-00D5-4AD5-9797-19CF74692B40}" type="pres">
      <dgm:prSet presAssocID="{1BE431C9-E87B-4CA6-BA52-61AF8A2BE639}" presName="rootText" presStyleLbl="node3" presStyleIdx="3" presStyleCnt="7">
        <dgm:presLayoutVars>
          <dgm:chPref val="3"/>
        </dgm:presLayoutVars>
      </dgm:prSet>
      <dgm:spPr/>
      <dgm:t>
        <a:bodyPr/>
        <a:lstStyle/>
        <a:p>
          <a:endParaRPr lang="en-US"/>
        </a:p>
      </dgm:t>
    </dgm:pt>
    <dgm:pt modelId="{6EFE5A61-F5F5-4BE9-9D97-7ED452621C8F}" type="pres">
      <dgm:prSet presAssocID="{1BE431C9-E87B-4CA6-BA52-61AF8A2BE639}" presName="rootConnector" presStyleLbl="node3" presStyleIdx="3" presStyleCnt="7"/>
      <dgm:spPr/>
      <dgm:t>
        <a:bodyPr/>
        <a:lstStyle/>
        <a:p>
          <a:endParaRPr lang="en-US"/>
        </a:p>
      </dgm:t>
    </dgm:pt>
    <dgm:pt modelId="{BC835E2A-9D19-4ED2-BE0A-BCD26095D3AF}" type="pres">
      <dgm:prSet presAssocID="{1BE431C9-E87B-4CA6-BA52-61AF8A2BE639}" presName="hierChild4" presStyleCnt="0"/>
      <dgm:spPr/>
    </dgm:pt>
    <dgm:pt modelId="{DEF38A50-F31A-415B-B9D2-FC5EF3BA7A65}" type="pres">
      <dgm:prSet presAssocID="{1BE431C9-E87B-4CA6-BA52-61AF8A2BE639}" presName="hierChild5" presStyleCnt="0"/>
      <dgm:spPr/>
    </dgm:pt>
    <dgm:pt modelId="{EB429AC6-1ECC-4F4D-845D-6A558BDFAB49}" type="pres">
      <dgm:prSet presAssocID="{8FFE45D3-3C6A-4640-8FC9-6E36ECD41EF7}" presName="Name37" presStyleLbl="parChTrans1D3" presStyleIdx="4" presStyleCnt="7"/>
      <dgm:spPr/>
      <dgm:t>
        <a:bodyPr/>
        <a:lstStyle/>
        <a:p>
          <a:endParaRPr lang="en-US"/>
        </a:p>
      </dgm:t>
    </dgm:pt>
    <dgm:pt modelId="{0C003D37-BA5A-4C57-804A-6B995132F53D}" type="pres">
      <dgm:prSet presAssocID="{88ABCD8F-FCA5-46C6-B2AF-32ADEEC616E3}" presName="hierRoot2" presStyleCnt="0">
        <dgm:presLayoutVars>
          <dgm:hierBranch val="init"/>
        </dgm:presLayoutVars>
      </dgm:prSet>
      <dgm:spPr/>
    </dgm:pt>
    <dgm:pt modelId="{1D678AED-4DFD-44C8-A197-D63203CCC699}" type="pres">
      <dgm:prSet presAssocID="{88ABCD8F-FCA5-46C6-B2AF-32ADEEC616E3}" presName="rootComposite" presStyleCnt="0"/>
      <dgm:spPr/>
    </dgm:pt>
    <dgm:pt modelId="{C51D3CCD-FB63-4F2B-A808-1718689BE4D0}" type="pres">
      <dgm:prSet presAssocID="{88ABCD8F-FCA5-46C6-B2AF-32ADEEC616E3}" presName="rootText" presStyleLbl="node3" presStyleIdx="4" presStyleCnt="7">
        <dgm:presLayoutVars>
          <dgm:chPref val="3"/>
        </dgm:presLayoutVars>
      </dgm:prSet>
      <dgm:spPr/>
      <dgm:t>
        <a:bodyPr/>
        <a:lstStyle/>
        <a:p>
          <a:endParaRPr lang="en-US"/>
        </a:p>
      </dgm:t>
    </dgm:pt>
    <dgm:pt modelId="{2B75A96C-F921-4738-AF9F-2D7E7E4ECA73}" type="pres">
      <dgm:prSet presAssocID="{88ABCD8F-FCA5-46C6-B2AF-32ADEEC616E3}" presName="rootConnector" presStyleLbl="node3" presStyleIdx="4" presStyleCnt="7"/>
      <dgm:spPr/>
      <dgm:t>
        <a:bodyPr/>
        <a:lstStyle/>
        <a:p>
          <a:endParaRPr lang="en-US"/>
        </a:p>
      </dgm:t>
    </dgm:pt>
    <dgm:pt modelId="{F0EAAD3A-5229-4EA5-9E43-A03A8D6747C0}" type="pres">
      <dgm:prSet presAssocID="{88ABCD8F-FCA5-46C6-B2AF-32ADEEC616E3}" presName="hierChild4" presStyleCnt="0"/>
      <dgm:spPr/>
    </dgm:pt>
    <dgm:pt modelId="{13296614-8870-4F4D-803C-D715F5753B5D}" type="pres">
      <dgm:prSet presAssocID="{88ABCD8F-FCA5-46C6-B2AF-32ADEEC616E3}" presName="hierChild5" presStyleCnt="0"/>
      <dgm:spPr/>
    </dgm:pt>
    <dgm:pt modelId="{9EF6D248-1195-4034-9535-AC3DC8090875}" type="pres">
      <dgm:prSet presAssocID="{3D7942F5-C11F-4F85-883B-B7FFDB67A855}" presName="Name37" presStyleLbl="parChTrans1D3" presStyleIdx="5" presStyleCnt="7"/>
      <dgm:spPr/>
      <dgm:t>
        <a:bodyPr/>
        <a:lstStyle/>
        <a:p>
          <a:endParaRPr lang="en-US"/>
        </a:p>
      </dgm:t>
    </dgm:pt>
    <dgm:pt modelId="{D9074F3C-972A-4C70-996C-AD053F912039}" type="pres">
      <dgm:prSet presAssocID="{7E26B80F-0BCE-42EF-88EC-54A9DFA29FF8}" presName="hierRoot2" presStyleCnt="0">
        <dgm:presLayoutVars>
          <dgm:hierBranch val="init"/>
        </dgm:presLayoutVars>
      </dgm:prSet>
      <dgm:spPr/>
    </dgm:pt>
    <dgm:pt modelId="{B9533E5E-D085-45EA-BCDA-126651BFBE89}" type="pres">
      <dgm:prSet presAssocID="{7E26B80F-0BCE-42EF-88EC-54A9DFA29FF8}" presName="rootComposite" presStyleCnt="0"/>
      <dgm:spPr/>
    </dgm:pt>
    <dgm:pt modelId="{0EC829E0-2EA3-4FB9-9F0C-CD30C6B5F303}" type="pres">
      <dgm:prSet presAssocID="{7E26B80F-0BCE-42EF-88EC-54A9DFA29FF8}" presName="rootText" presStyleLbl="node3" presStyleIdx="5" presStyleCnt="7">
        <dgm:presLayoutVars>
          <dgm:chPref val="3"/>
        </dgm:presLayoutVars>
      </dgm:prSet>
      <dgm:spPr/>
      <dgm:t>
        <a:bodyPr/>
        <a:lstStyle/>
        <a:p>
          <a:endParaRPr lang="en-US"/>
        </a:p>
      </dgm:t>
    </dgm:pt>
    <dgm:pt modelId="{B16F8652-3717-45A1-AACC-4EBE7135A137}" type="pres">
      <dgm:prSet presAssocID="{7E26B80F-0BCE-42EF-88EC-54A9DFA29FF8}" presName="rootConnector" presStyleLbl="node3" presStyleIdx="5" presStyleCnt="7"/>
      <dgm:spPr/>
      <dgm:t>
        <a:bodyPr/>
        <a:lstStyle/>
        <a:p>
          <a:endParaRPr lang="en-US"/>
        </a:p>
      </dgm:t>
    </dgm:pt>
    <dgm:pt modelId="{38E5CCB4-3E73-4C3D-89EE-E701BE5B4108}" type="pres">
      <dgm:prSet presAssocID="{7E26B80F-0BCE-42EF-88EC-54A9DFA29FF8}" presName="hierChild4" presStyleCnt="0"/>
      <dgm:spPr/>
    </dgm:pt>
    <dgm:pt modelId="{5F650CEE-233B-44B7-8706-6FE88A502E89}" type="pres">
      <dgm:prSet presAssocID="{7E26B80F-0BCE-42EF-88EC-54A9DFA29FF8}" presName="hierChild5" presStyleCnt="0"/>
      <dgm:spPr/>
    </dgm:pt>
    <dgm:pt modelId="{AA1EDBF0-85D4-48E2-ABD2-48849A9679BE}" type="pres">
      <dgm:prSet presAssocID="{B3DF96C5-509C-4B44-BF3B-25A36DCAE0FE}" presName="Name37" presStyleLbl="parChTrans1D3" presStyleIdx="6" presStyleCnt="7"/>
      <dgm:spPr/>
      <dgm:t>
        <a:bodyPr/>
        <a:lstStyle/>
        <a:p>
          <a:endParaRPr lang="en-US"/>
        </a:p>
      </dgm:t>
    </dgm:pt>
    <dgm:pt modelId="{71421D73-5943-43F2-826B-09FED488CA57}" type="pres">
      <dgm:prSet presAssocID="{AEC90DDA-9620-4CAD-A32E-232497C70CFA}" presName="hierRoot2" presStyleCnt="0">
        <dgm:presLayoutVars>
          <dgm:hierBranch val="init"/>
        </dgm:presLayoutVars>
      </dgm:prSet>
      <dgm:spPr/>
    </dgm:pt>
    <dgm:pt modelId="{FEE0F318-94C3-4AD1-B439-BD88B6CBE4CA}" type="pres">
      <dgm:prSet presAssocID="{AEC90DDA-9620-4CAD-A32E-232497C70CFA}" presName="rootComposite" presStyleCnt="0"/>
      <dgm:spPr/>
    </dgm:pt>
    <dgm:pt modelId="{27289E68-A43C-4E80-A9DB-CD20001A0931}" type="pres">
      <dgm:prSet presAssocID="{AEC90DDA-9620-4CAD-A32E-232497C70CFA}" presName="rootText" presStyleLbl="node3" presStyleIdx="6" presStyleCnt="7">
        <dgm:presLayoutVars>
          <dgm:chPref val="3"/>
        </dgm:presLayoutVars>
      </dgm:prSet>
      <dgm:spPr/>
      <dgm:t>
        <a:bodyPr/>
        <a:lstStyle/>
        <a:p>
          <a:endParaRPr lang="en-US"/>
        </a:p>
      </dgm:t>
    </dgm:pt>
    <dgm:pt modelId="{68A2CAE4-856D-4007-A135-873178FFA2F4}" type="pres">
      <dgm:prSet presAssocID="{AEC90DDA-9620-4CAD-A32E-232497C70CFA}" presName="rootConnector" presStyleLbl="node3" presStyleIdx="6" presStyleCnt="7"/>
      <dgm:spPr/>
      <dgm:t>
        <a:bodyPr/>
        <a:lstStyle/>
        <a:p>
          <a:endParaRPr lang="en-US"/>
        </a:p>
      </dgm:t>
    </dgm:pt>
    <dgm:pt modelId="{565F5D4A-99BB-4784-B990-8F388321B3CC}" type="pres">
      <dgm:prSet presAssocID="{AEC90DDA-9620-4CAD-A32E-232497C70CFA}" presName="hierChild4" presStyleCnt="0"/>
      <dgm:spPr/>
    </dgm:pt>
    <dgm:pt modelId="{C1152866-CC13-470A-8862-288441572A43}" type="pres">
      <dgm:prSet presAssocID="{AEC90DDA-9620-4CAD-A32E-232497C70CFA}" presName="hierChild5" presStyleCnt="0"/>
      <dgm:spPr/>
    </dgm:pt>
    <dgm:pt modelId="{6B4A4727-AB5C-4B7C-BAF5-356856DF5AA9}" type="pres">
      <dgm:prSet presAssocID="{DCD8ACEB-FF0A-4AF2-84B3-04F5595CFEF2}" presName="hierChild5" presStyleCnt="0"/>
      <dgm:spPr/>
    </dgm:pt>
    <dgm:pt modelId="{4282F4DF-A762-4725-8E6F-A52C1E09E16E}" type="pres">
      <dgm:prSet presAssocID="{F25C893D-ED14-4C1B-A1A4-2EEEBBFD40C4}" presName="hierChild3" presStyleCnt="0"/>
      <dgm:spPr/>
    </dgm:pt>
  </dgm:ptLst>
  <dgm:cxnLst>
    <dgm:cxn modelId="{109C2E6F-802B-45D9-BC3B-211C71158304}" srcId="{1E8D4C28-4E95-45D6-8D22-27F9027B15D7}" destId="{3ECDC337-374D-4271-B91F-2D25607BB468}" srcOrd="1" destOrd="0" parTransId="{3C89D36E-D270-4DF5-A569-269213ADB537}" sibTransId="{4F24BE87-FA4E-412C-8292-208F1BDA8DCA}"/>
    <dgm:cxn modelId="{70EF2FDA-7520-4046-B612-E3360DA2F507}" type="presOf" srcId="{4D4199D2-65A8-4C16-94B1-B23F71AAE5EA}" destId="{6424C35E-31B4-414F-B72B-B402AFD77CA0}" srcOrd="0" destOrd="0" presId="urn:microsoft.com/office/officeart/2005/8/layout/orgChart1"/>
    <dgm:cxn modelId="{A5313DE7-D624-44D6-8EA9-B258D8B918E4}" type="presOf" srcId="{F6D1FB86-96E5-4457-99EE-3342AC32D2C0}" destId="{04794FC7-7B9A-470E-8022-0C6FE4E641E6}" srcOrd="0" destOrd="0" presId="urn:microsoft.com/office/officeart/2005/8/layout/orgChart1"/>
    <dgm:cxn modelId="{D7C7F053-78AB-4FCC-B6FA-3B0846AF63DC}" type="presOf" srcId="{8FFE45D3-3C6A-4640-8FC9-6E36ECD41EF7}" destId="{EB429AC6-1ECC-4F4D-845D-6A558BDFAB49}" srcOrd="0" destOrd="0" presId="urn:microsoft.com/office/officeart/2005/8/layout/orgChart1"/>
    <dgm:cxn modelId="{61C1DA07-35D9-473D-9F7A-3CD227D96AD1}" type="presOf" srcId="{35D55F16-606D-4238-9884-CE782E05F577}" destId="{268B112F-0032-4E0E-A762-8E8A8BBBB42A}" srcOrd="0" destOrd="0" presId="urn:microsoft.com/office/officeart/2005/8/layout/orgChart1"/>
    <dgm:cxn modelId="{D129A194-8545-4404-83ED-625E88ABA014}" type="presOf" srcId="{88ABCD8F-FCA5-46C6-B2AF-32ADEEC616E3}" destId="{2B75A96C-F921-4738-AF9F-2D7E7E4ECA73}" srcOrd="1" destOrd="0" presId="urn:microsoft.com/office/officeart/2005/8/layout/orgChart1"/>
    <dgm:cxn modelId="{C05714A4-C117-430F-879A-F959234DE404}" type="presOf" srcId="{1E8D4C28-4E95-45D6-8D22-27F9027B15D7}" destId="{DE3E1E14-42D2-4AFA-BB99-AF04DD863C9A}" srcOrd="0" destOrd="0" presId="urn:microsoft.com/office/officeart/2005/8/layout/orgChart1"/>
    <dgm:cxn modelId="{681210B1-265D-4DDC-BCD5-111CFA79613C}" srcId="{F25C893D-ED14-4C1B-A1A4-2EEEBBFD40C4}" destId="{1E8D4C28-4E95-45D6-8D22-27F9027B15D7}" srcOrd="0" destOrd="0" parTransId="{F6D1FB86-96E5-4457-99EE-3342AC32D2C0}" sibTransId="{045AACC0-B217-4F9D-A772-1CDF827AF820}"/>
    <dgm:cxn modelId="{C3D1C657-0084-4E5C-B210-2C1D246FEA64}" type="presOf" srcId="{7E26B80F-0BCE-42EF-88EC-54A9DFA29FF8}" destId="{B16F8652-3717-45A1-AACC-4EBE7135A137}" srcOrd="1" destOrd="0" presId="urn:microsoft.com/office/officeart/2005/8/layout/orgChart1"/>
    <dgm:cxn modelId="{7952B926-7041-4A4C-AD2F-EB086892BE89}" type="presOf" srcId="{B3DF96C5-509C-4B44-BF3B-25A36DCAE0FE}" destId="{AA1EDBF0-85D4-48E2-ABD2-48849A9679BE}" srcOrd="0" destOrd="0" presId="urn:microsoft.com/office/officeart/2005/8/layout/orgChart1"/>
    <dgm:cxn modelId="{622E759A-28D2-4E18-B1AD-1B0C2FE944CB}" type="presOf" srcId="{DCD8ACEB-FF0A-4AF2-84B3-04F5595CFEF2}" destId="{5CFEDDC9-932C-4F54-924F-6219F4300246}" srcOrd="1" destOrd="0" presId="urn:microsoft.com/office/officeart/2005/8/layout/orgChart1"/>
    <dgm:cxn modelId="{790451F7-8500-47F5-A59E-BB5DB0F8510C}" srcId="{DCD8ACEB-FF0A-4AF2-84B3-04F5595CFEF2}" destId="{88ABCD8F-FCA5-46C6-B2AF-32ADEEC616E3}" srcOrd="1" destOrd="0" parTransId="{8FFE45D3-3C6A-4640-8FC9-6E36ECD41EF7}" sibTransId="{2B010E4E-FF0B-48C2-9DC3-D8921068D417}"/>
    <dgm:cxn modelId="{F0AF4788-0CD7-4901-8777-391E53DF97D1}" srcId="{4D4199D2-65A8-4C16-94B1-B23F71AAE5EA}" destId="{F25C893D-ED14-4C1B-A1A4-2EEEBBFD40C4}" srcOrd="0" destOrd="0" parTransId="{92AD6344-DDF0-4D32-994F-4B16B997138B}" sibTransId="{0196FC6E-E353-45B4-A400-AA4862ABA522}"/>
    <dgm:cxn modelId="{8EB9A7C7-E045-47AB-9336-8084DE2C200D}" type="presOf" srcId="{3C89D36E-D270-4DF5-A569-269213ADB537}" destId="{379E7B4F-4B1F-4A97-B792-41BCC28095A2}" srcOrd="0" destOrd="0" presId="urn:microsoft.com/office/officeart/2005/8/layout/orgChart1"/>
    <dgm:cxn modelId="{12A9C6DA-7EB4-45CE-94E2-AC2A962CA165}" srcId="{DCD8ACEB-FF0A-4AF2-84B3-04F5595CFEF2}" destId="{AEC90DDA-9620-4CAD-A32E-232497C70CFA}" srcOrd="3" destOrd="0" parTransId="{B3DF96C5-509C-4B44-BF3B-25A36DCAE0FE}" sibTransId="{522A3575-C406-41AB-8D28-8EFAB1350F65}"/>
    <dgm:cxn modelId="{10033CD8-1522-4CDA-8108-3F8151C51561}" srcId="{DCD8ACEB-FF0A-4AF2-84B3-04F5595CFEF2}" destId="{7E26B80F-0BCE-42EF-88EC-54A9DFA29FF8}" srcOrd="2" destOrd="0" parTransId="{3D7942F5-C11F-4F85-883B-B7FFDB67A855}" sibTransId="{620122BC-DF1D-41B3-850C-A39869F67295}"/>
    <dgm:cxn modelId="{DB48D4E5-839D-4B46-8117-DEBED9AF66A3}" type="presOf" srcId="{AEC90DDA-9620-4CAD-A32E-232497C70CFA}" destId="{68A2CAE4-856D-4007-A135-873178FFA2F4}" srcOrd="1" destOrd="0" presId="urn:microsoft.com/office/officeart/2005/8/layout/orgChart1"/>
    <dgm:cxn modelId="{0C55DB3A-1E22-46DC-84B6-7A7D32B04F97}" type="presOf" srcId="{3ECDC337-374D-4271-B91F-2D25607BB468}" destId="{7203E9CB-3FCB-4BCE-95FE-B4170CDAD782}" srcOrd="1" destOrd="0" presId="urn:microsoft.com/office/officeart/2005/8/layout/orgChart1"/>
    <dgm:cxn modelId="{9D15037C-FD9D-4AD5-AD89-EE76B6034F00}" type="presOf" srcId="{3ECDC337-374D-4271-B91F-2D25607BB468}" destId="{29B33DFE-B2FB-491B-ACCA-ADC9B1720A14}" srcOrd="0" destOrd="0" presId="urn:microsoft.com/office/officeart/2005/8/layout/orgChart1"/>
    <dgm:cxn modelId="{16506C75-25F2-4703-B6C3-39609372751A}" type="presOf" srcId="{DCD8ACEB-FF0A-4AF2-84B3-04F5595CFEF2}" destId="{E5C5F32E-44D8-4C70-93CF-5E41B05BBBF1}" srcOrd="0" destOrd="0" presId="urn:microsoft.com/office/officeart/2005/8/layout/orgChart1"/>
    <dgm:cxn modelId="{FBC0965E-8B21-42A1-BBEB-888911DF5C96}" type="presOf" srcId="{4B805C05-946B-4994-A07F-39FC3B6059FE}" destId="{9592D929-9DB9-4FBB-8724-7D26D95ACAB8}" srcOrd="0" destOrd="0" presId="urn:microsoft.com/office/officeart/2005/8/layout/orgChart1"/>
    <dgm:cxn modelId="{90889B6B-F395-48D2-88DF-B8D4B00031BD}" srcId="{1E8D4C28-4E95-45D6-8D22-27F9027B15D7}" destId="{C0E68C1F-8211-4702-BF8F-6719104446A6}" srcOrd="2" destOrd="0" parTransId="{4B805C05-946B-4994-A07F-39FC3B6059FE}" sibTransId="{88F93BC8-718B-45BC-AA5A-0D5714181FB5}"/>
    <dgm:cxn modelId="{0C744FD9-EFBA-4C4C-B5E5-9ACBFE033936}" type="presOf" srcId="{F25C893D-ED14-4C1B-A1A4-2EEEBBFD40C4}" destId="{E2204D08-09FD-4B98-A138-11410294A28F}" srcOrd="0" destOrd="0" presId="urn:microsoft.com/office/officeart/2005/8/layout/orgChart1"/>
    <dgm:cxn modelId="{4ECDEE8C-5590-40EF-8BD2-3BBB6E92FB63}" srcId="{1E8D4C28-4E95-45D6-8D22-27F9027B15D7}" destId="{C63E163D-D511-4265-B42B-EF801714C805}" srcOrd="0" destOrd="0" parTransId="{03B49A72-C3B6-403C-B2AC-F8310F25B644}" sibTransId="{F9D3356A-F8C3-4755-BC01-CB51A01327F2}"/>
    <dgm:cxn modelId="{187CD258-9D21-4E5D-8F7F-BE00A4C557E8}" type="presOf" srcId="{1BE431C9-E87B-4CA6-BA52-61AF8A2BE639}" destId="{95F45FE9-00D5-4AD5-9797-19CF74692B40}" srcOrd="0" destOrd="0" presId="urn:microsoft.com/office/officeart/2005/8/layout/orgChart1"/>
    <dgm:cxn modelId="{3F151CC0-DD33-4A40-88D5-F646C2B98420}" type="presOf" srcId="{965E4185-2817-41D9-AA22-A95D9677A451}" destId="{FC33E43C-F7A7-41D6-A9E5-99A8D63D84A6}" srcOrd="0" destOrd="0" presId="urn:microsoft.com/office/officeart/2005/8/layout/orgChart1"/>
    <dgm:cxn modelId="{B839CF08-A9AC-4CD2-A16E-A3CCFB01EBF5}" type="presOf" srcId="{F25C893D-ED14-4C1B-A1A4-2EEEBBFD40C4}" destId="{8789E9DE-7E65-466D-927B-CA367672D5F1}" srcOrd="1" destOrd="0" presId="urn:microsoft.com/office/officeart/2005/8/layout/orgChart1"/>
    <dgm:cxn modelId="{6167858A-4E11-4A60-9EC5-10C3664DC38D}" type="presOf" srcId="{1BE431C9-E87B-4CA6-BA52-61AF8A2BE639}" destId="{6EFE5A61-F5F5-4BE9-9D97-7ED452621C8F}" srcOrd="1" destOrd="0" presId="urn:microsoft.com/office/officeart/2005/8/layout/orgChart1"/>
    <dgm:cxn modelId="{F44D9604-C829-4CEC-B8F4-3CE982346148}" type="presOf" srcId="{03B49A72-C3B6-403C-B2AC-F8310F25B644}" destId="{F39DC7FA-3756-4E94-89F1-D544FD853D8A}" srcOrd="0" destOrd="0" presId="urn:microsoft.com/office/officeart/2005/8/layout/orgChart1"/>
    <dgm:cxn modelId="{6BCC1AB1-10DB-49A7-BF1E-CC030C3D758A}" type="presOf" srcId="{AEC90DDA-9620-4CAD-A32E-232497C70CFA}" destId="{27289E68-A43C-4E80-A9DB-CD20001A0931}" srcOrd="0" destOrd="0" presId="urn:microsoft.com/office/officeart/2005/8/layout/orgChart1"/>
    <dgm:cxn modelId="{F3D5417A-AE0A-41D1-B4CC-5CA71F478B7E}" type="presOf" srcId="{C63E163D-D511-4265-B42B-EF801714C805}" destId="{5BA8A4FE-0014-480E-8196-57C40293C4D4}" srcOrd="0" destOrd="0" presId="urn:microsoft.com/office/officeart/2005/8/layout/orgChart1"/>
    <dgm:cxn modelId="{39DD3ABD-90BF-48F9-84BD-A7702BF0FECD}" type="presOf" srcId="{88ABCD8F-FCA5-46C6-B2AF-32ADEEC616E3}" destId="{C51D3CCD-FB63-4F2B-A808-1718689BE4D0}" srcOrd="0" destOrd="0" presId="urn:microsoft.com/office/officeart/2005/8/layout/orgChart1"/>
    <dgm:cxn modelId="{5ADD05BC-48C0-49A6-852C-70C057ABD442}" type="presOf" srcId="{C0E68C1F-8211-4702-BF8F-6719104446A6}" destId="{5634741D-C1DE-415B-9689-DEFBD330CA27}" srcOrd="0" destOrd="0" presId="urn:microsoft.com/office/officeart/2005/8/layout/orgChart1"/>
    <dgm:cxn modelId="{72907A50-F2E7-49FA-B925-FFEB53D4BFF2}" type="presOf" srcId="{C63E163D-D511-4265-B42B-EF801714C805}" destId="{660A4507-ADA7-44D5-A745-B63BEA713DC3}" srcOrd="1" destOrd="0" presId="urn:microsoft.com/office/officeart/2005/8/layout/orgChart1"/>
    <dgm:cxn modelId="{275D2854-43A1-4710-8823-5AEFCA54595A}" type="presOf" srcId="{C0E68C1F-8211-4702-BF8F-6719104446A6}" destId="{8BFF08C3-ACCF-452B-AFB1-9ADF8168CD94}" srcOrd="1" destOrd="0" presId="urn:microsoft.com/office/officeart/2005/8/layout/orgChart1"/>
    <dgm:cxn modelId="{8449D813-CA33-4DCA-B53B-ED778597E007}" srcId="{DCD8ACEB-FF0A-4AF2-84B3-04F5595CFEF2}" destId="{1BE431C9-E87B-4CA6-BA52-61AF8A2BE639}" srcOrd="0" destOrd="0" parTransId="{35D55F16-606D-4238-9884-CE782E05F577}" sibTransId="{5B22F151-326F-4489-B257-96CD655A0E4A}"/>
    <dgm:cxn modelId="{0AE54A49-ECF7-407C-853B-BD904F0860C9}" type="presOf" srcId="{3D7942F5-C11F-4F85-883B-B7FFDB67A855}" destId="{9EF6D248-1195-4034-9535-AC3DC8090875}" srcOrd="0" destOrd="0" presId="urn:microsoft.com/office/officeart/2005/8/layout/orgChart1"/>
    <dgm:cxn modelId="{1CD2378C-8EDA-4289-BDF7-994D05401F67}" type="presOf" srcId="{1E8D4C28-4E95-45D6-8D22-27F9027B15D7}" destId="{9DA74EFE-A9B2-4572-A5CD-9613DD2F58B5}" srcOrd="1" destOrd="0" presId="urn:microsoft.com/office/officeart/2005/8/layout/orgChart1"/>
    <dgm:cxn modelId="{F89A5E5C-C0BF-4CC9-BBDE-5E271676AB01}" type="presOf" srcId="{7E26B80F-0BCE-42EF-88EC-54A9DFA29FF8}" destId="{0EC829E0-2EA3-4FB9-9F0C-CD30C6B5F303}" srcOrd="0" destOrd="0" presId="urn:microsoft.com/office/officeart/2005/8/layout/orgChart1"/>
    <dgm:cxn modelId="{FA3C2022-9260-41FF-92BE-5CEB571BF0B1}" srcId="{F25C893D-ED14-4C1B-A1A4-2EEEBBFD40C4}" destId="{DCD8ACEB-FF0A-4AF2-84B3-04F5595CFEF2}" srcOrd="1" destOrd="0" parTransId="{965E4185-2817-41D9-AA22-A95D9677A451}" sibTransId="{F344CB71-2AED-43D6-BFD8-AEC6A59D22C6}"/>
    <dgm:cxn modelId="{1B49C728-60CF-47B7-8F60-19F77FC94E38}" type="presParOf" srcId="{6424C35E-31B4-414F-B72B-B402AFD77CA0}" destId="{1515769E-F37A-4956-8F04-575E98F7E092}" srcOrd="0" destOrd="0" presId="urn:microsoft.com/office/officeart/2005/8/layout/orgChart1"/>
    <dgm:cxn modelId="{7CAFE1D0-FDF1-4A33-8BAA-E0EE07F32078}" type="presParOf" srcId="{1515769E-F37A-4956-8F04-575E98F7E092}" destId="{817051FA-A262-4397-8691-1AF177551330}" srcOrd="0" destOrd="0" presId="urn:microsoft.com/office/officeart/2005/8/layout/orgChart1"/>
    <dgm:cxn modelId="{AF8789F6-8FC2-4A12-9BAE-D7B9A9596482}" type="presParOf" srcId="{817051FA-A262-4397-8691-1AF177551330}" destId="{E2204D08-09FD-4B98-A138-11410294A28F}" srcOrd="0" destOrd="0" presId="urn:microsoft.com/office/officeart/2005/8/layout/orgChart1"/>
    <dgm:cxn modelId="{D80680FA-81CD-48D8-BFF0-67BE187707BD}" type="presParOf" srcId="{817051FA-A262-4397-8691-1AF177551330}" destId="{8789E9DE-7E65-466D-927B-CA367672D5F1}" srcOrd="1" destOrd="0" presId="urn:microsoft.com/office/officeart/2005/8/layout/orgChart1"/>
    <dgm:cxn modelId="{2AB2E101-686E-48FF-93D5-814D44E8999F}" type="presParOf" srcId="{1515769E-F37A-4956-8F04-575E98F7E092}" destId="{D6773695-D440-44F3-9CBA-4442C4F19122}" srcOrd="1" destOrd="0" presId="urn:microsoft.com/office/officeart/2005/8/layout/orgChart1"/>
    <dgm:cxn modelId="{0295FF23-A901-4230-A0BF-1D048A9DEDFF}" type="presParOf" srcId="{D6773695-D440-44F3-9CBA-4442C4F19122}" destId="{04794FC7-7B9A-470E-8022-0C6FE4E641E6}" srcOrd="0" destOrd="0" presId="urn:microsoft.com/office/officeart/2005/8/layout/orgChart1"/>
    <dgm:cxn modelId="{26391659-4B75-4DB5-9747-A43BFC80147C}" type="presParOf" srcId="{D6773695-D440-44F3-9CBA-4442C4F19122}" destId="{395A4F5A-587E-4436-A013-CB02E86D77B1}" srcOrd="1" destOrd="0" presId="urn:microsoft.com/office/officeart/2005/8/layout/orgChart1"/>
    <dgm:cxn modelId="{6EC7582F-2097-473C-B2E0-C282D27EE92A}" type="presParOf" srcId="{395A4F5A-587E-4436-A013-CB02E86D77B1}" destId="{1ADCF753-6764-4340-B49F-140742A05CC8}" srcOrd="0" destOrd="0" presId="urn:microsoft.com/office/officeart/2005/8/layout/orgChart1"/>
    <dgm:cxn modelId="{3D3E4AA4-559C-4996-BA08-2BC118EAE56C}" type="presParOf" srcId="{1ADCF753-6764-4340-B49F-140742A05CC8}" destId="{DE3E1E14-42D2-4AFA-BB99-AF04DD863C9A}" srcOrd="0" destOrd="0" presId="urn:microsoft.com/office/officeart/2005/8/layout/orgChart1"/>
    <dgm:cxn modelId="{E6BB0071-664E-4E4B-B7E9-AA88C2C910DD}" type="presParOf" srcId="{1ADCF753-6764-4340-B49F-140742A05CC8}" destId="{9DA74EFE-A9B2-4572-A5CD-9613DD2F58B5}" srcOrd="1" destOrd="0" presId="urn:microsoft.com/office/officeart/2005/8/layout/orgChart1"/>
    <dgm:cxn modelId="{77570ED1-BE24-4FBE-A888-B8C69C9946E9}" type="presParOf" srcId="{395A4F5A-587E-4436-A013-CB02E86D77B1}" destId="{E073B2A3-DBCA-4516-8A6A-99988AC69B38}" srcOrd="1" destOrd="0" presId="urn:microsoft.com/office/officeart/2005/8/layout/orgChart1"/>
    <dgm:cxn modelId="{CB0A73EF-5557-4068-8C22-ABEB1377C21D}" type="presParOf" srcId="{E073B2A3-DBCA-4516-8A6A-99988AC69B38}" destId="{F39DC7FA-3756-4E94-89F1-D544FD853D8A}" srcOrd="0" destOrd="0" presId="urn:microsoft.com/office/officeart/2005/8/layout/orgChart1"/>
    <dgm:cxn modelId="{A9F61023-BA9E-4D4E-A08C-A52C73545AB2}" type="presParOf" srcId="{E073B2A3-DBCA-4516-8A6A-99988AC69B38}" destId="{9A7DC683-75B3-498B-B443-1DB7E11B4500}" srcOrd="1" destOrd="0" presId="urn:microsoft.com/office/officeart/2005/8/layout/orgChart1"/>
    <dgm:cxn modelId="{DEBD4FFC-7642-4963-8235-509BA097A26C}" type="presParOf" srcId="{9A7DC683-75B3-498B-B443-1DB7E11B4500}" destId="{DBF176D0-59B6-4EEB-8ABF-A7CA420FD6DE}" srcOrd="0" destOrd="0" presId="urn:microsoft.com/office/officeart/2005/8/layout/orgChart1"/>
    <dgm:cxn modelId="{835A71D7-440B-4338-BF58-C0C0B6186C91}" type="presParOf" srcId="{DBF176D0-59B6-4EEB-8ABF-A7CA420FD6DE}" destId="{5BA8A4FE-0014-480E-8196-57C40293C4D4}" srcOrd="0" destOrd="0" presId="urn:microsoft.com/office/officeart/2005/8/layout/orgChart1"/>
    <dgm:cxn modelId="{FAB6D999-B1FF-493C-9304-775669088471}" type="presParOf" srcId="{DBF176D0-59B6-4EEB-8ABF-A7CA420FD6DE}" destId="{660A4507-ADA7-44D5-A745-B63BEA713DC3}" srcOrd="1" destOrd="0" presId="urn:microsoft.com/office/officeart/2005/8/layout/orgChart1"/>
    <dgm:cxn modelId="{8B165F2D-BD7B-4782-873B-03F1256A6F55}" type="presParOf" srcId="{9A7DC683-75B3-498B-B443-1DB7E11B4500}" destId="{20D9A249-8730-4E1A-B6D8-91B3512B6354}" srcOrd="1" destOrd="0" presId="urn:microsoft.com/office/officeart/2005/8/layout/orgChart1"/>
    <dgm:cxn modelId="{206A3AF1-E36A-402A-B8C3-88F0084AC596}" type="presParOf" srcId="{9A7DC683-75B3-498B-B443-1DB7E11B4500}" destId="{3E00B2C1-9A3F-4E76-A10C-4CC32681DD77}" srcOrd="2" destOrd="0" presId="urn:microsoft.com/office/officeart/2005/8/layout/orgChart1"/>
    <dgm:cxn modelId="{CCEC92A7-D842-44D2-A76A-E9E8EE6AD329}" type="presParOf" srcId="{E073B2A3-DBCA-4516-8A6A-99988AC69B38}" destId="{379E7B4F-4B1F-4A97-B792-41BCC28095A2}" srcOrd="2" destOrd="0" presId="urn:microsoft.com/office/officeart/2005/8/layout/orgChart1"/>
    <dgm:cxn modelId="{9A4057B3-EF70-4F57-885F-F77FF2CB267D}" type="presParOf" srcId="{E073B2A3-DBCA-4516-8A6A-99988AC69B38}" destId="{1398E938-D99F-4132-97AA-9374D50F02DE}" srcOrd="3" destOrd="0" presId="urn:microsoft.com/office/officeart/2005/8/layout/orgChart1"/>
    <dgm:cxn modelId="{ACA6E290-1E6D-46EE-8491-455A915B0433}" type="presParOf" srcId="{1398E938-D99F-4132-97AA-9374D50F02DE}" destId="{F5E1F9CC-C228-4CD1-9210-2DEC9AD15B76}" srcOrd="0" destOrd="0" presId="urn:microsoft.com/office/officeart/2005/8/layout/orgChart1"/>
    <dgm:cxn modelId="{C82D3200-37E1-4133-B3FA-1FADB86683BB}" type="presParOf" srcId="{F5E1F9CC-C228-4CD1-9210-2DEC9AD15B76}" destId="{29B33DFE-B2FB-491B-ACCA-ADC9B1720A14}" srcOrd="0" destOrd="0" presId="urn:microsoft.com/office/officeart/2005/8/layout/orgChart1"/>
    <dgm:cxn modelId="{B522D2E2-321F-4032-B8AE-6BC3A0E678CD}" type="presParOf" srcId="{F5E1F9CC-C228-4CD1-9210-2DEC9AD15B76}" destId="{7203E9CB-3FCB-4BCE-95FE-B4170CDAD782}" srcOrd="1" destOrd="0" presId="urn:microsoft.com/office/officeart/2005/8/layout/orgChart1"/>
    <dgm:cxn modelId="{BF081B17-A546-4F97-BFE4-B6AA6833B1C5}" type="presParOf" srcId="{1398E938-D99F-4132-97AA-9374D50F02DE}" destId="{BA7D11FD-A6C3-440E-9420-ABBAB3D73D4B}" srcOrd="1" destOrd="0" presId="urn:microsoft.com/office/officeart/2005/8/layout/orgChart1"/>
    <dgm:cxn modelId="{80D0F6E4-FCD6-42C5-BC17-3D3E703DA927}" type="presParOf" srcId="{1398E938-D99F-4132-97AA-9374D50F02DE}" destId="{42104DF4-D093-4FE2-8426-9E5B30BDB77A}" srcOrd="2" destOrd="0" presId="urn:microsoft.com/office/officeart/2005/8/layout/orgChart1"/>
    <dgm:cxn modelId="{81B74E03-81B4-42BD-A9F8-CC18674F0411}" type="presParOf" srcId="{E073B2A3-DBCA-4516-8A6A-99988AC69B38}" destId="{9592D929-9DB9-4FBB-8724-7D26D95ACAB8}" srcOrd="4" destOrd="0" presId="urn:microsoft.com/office/officeart/2005/8/layout/orgChart1"/>
    <dgm:cxn modelId="{97FDC05C-9E9C-4220-B80F-FB66B3C2A5E2}" type="presParOf" srcId="{E073B2A3-DBCA-4516-8A6A-99988AC69B38}" destId="{D3AA198A-A6D8-457D-A398-D8D502E36120}" srcOrd="5" destOrd="0" presId="urn:microsoft.com/office/officeart/2005/8/layout/orgChart1"/>
    <dgm:cxn modelId="{BE46A9EF-5EC1-4482-A76B-24D7E30CFFCB}" type="presParOf" srcId="{D3AA198A-A6D8-457D-A398-D8D502E36120}" destId="{DC474CA4-51EC-40C4-9ABF-928CB2651C5A}" srcOrd="0" destOrd="0" presId="urn:microsoft.com/office/officeart/2005/8/layout/orgChart1"/>
    <dgm:cxn modelId="{ECBDCC09-664D-4CF6-A2A6-1724F36DD651}" type="presParOf" srcId="{DC474CA4-51EC-40C4-9ABF-928CB2651C5A}" destId="{5634741D-C1DE-415B-9689-DEFBD330CA27}" srcOrd="0" destOrd="0" presId="urn:microsoft.com/office/officeart/2005/8/layout/orgChart1"/>
    <dgm:cxn modelId="{5964F206-46A2-4BCB-B5FE-637C5E60B6B6}" type="presParOf" srcId="{DC474CA4-51EC-40C4-9ABF-928CB2651C5A}" destId="{8BFF08C3-ACCF-452B-AFB1-9ADF8168CD94}" srcOrd="1" destOrd="0" presId="urn:microsoft.com/office/officeart/2005/8/layout/orgChart1"/>
    <dgm:cxn modelId="{5EBF83E7-A2F2-4B0E-8418-81A2D6BE631A}" type="presParOf" srcId="{D3AA198A-A6D8-457D-A398-D8D502E36120}" destId="{50EA9D2A-86E9-404B-82BA-2262C7A140CC}" srcOrd="1" destOrd="0" presId="urn:microsoft.com/office/officeart/2005/8/layout/orgChart1"/>
    <dgm:cxn modelId="{9BB5F94E-C8F9-4169-B1D4-86D5E58CB707}" type="presParOf" srcId="{D3AA198A-A6D8-457D-A398-D8D502E36120}" destId="{CE971FE4-1B8D-40D4-8F5E-BD51D9232BC7}" srcOrd="2" destOrd="0" presId="urn:microsoft.com/office/officeart/2005/8/layout/orgChart1"/>
    <dgm:cxn modelId="{6E742E8E-E3EB-4298-92FE-528EDF0533BC}" type="presParOf" srcId="{395A4F5A-587E-4436-A013-CB02E86D77B1}" destId="{49805070-DD24-45AF-913E-5F531EE6B98F}" srcOrd="2" destOrd="0" presId="urn:microsoft.com/office/officeart/2005/8/layout/orgChart1"/>
    <dgm:cxn modelId="{0954408C-EAF5-4D5F-9595-42E3D0D9C8A0}" type="presParOf" srcId="{D6773695-D440-44F3-9CBA-4442C4F19122}" destId="{FC33E43C-F7A7-41D6-A9E5-99A8D63D84A6}" srcOrd="2" destOrd="0" presId="urn:microsoft.com/office/officeart/2005/8/layout/orgChart1"/>
    <dgm:cxn modelId="{DD824F98-2304-4D9A-BE82-270385B49D24}" type="presParOf" srcId="{D6773695-D440-44F3-9CBA-4442C4F19122}" destId="{3CDFED97-C6D3-4D2C-8A16-6969787A896F}" srcOrd="3" destOrd="0" presId="urn:microsoft.com/office/officeart/2005/8/layout/orgChart1"/>
    <dgm:cxn modelId="{379D6CE3-412F-47E2-8ECF-68DF8BA0AC87}" type="presParOf" srcId="{3CDFED97-C6D3-4D2C-8A16-6969787A896F}" destId="{194FEB4B-49C9-43D8-8BE4-6B5DC6897B89}" srcOrd="0" destOrd="0" presId="urn:microsoft.com/office/officeart/2005/8/layout/orgChart1"/>
    <dgm:cxn modelId="{ED63D680-4FD5-4555-A1D1-10C104F561E0}" type="presParOf" srcId="{194FEB4B-49C9-43D8-8BE4-6B5DC6897B89}" destId="{E5C5F32E-44D8-4C70-93CF-5E41B05BBBF1}" srcOrd="0" destOrd="0" presId="urn:microsoft.com/office/officeart/2005/8/layout/orgChart1"/>
    <dgm:cxn modelId="{B0E6F407-AB67-4D1F-B6CF-810C899AB671}" type="presParOf" srcId="{194FEB4B-49C9-43D8-8BE4-6B5DC6897B89}" destId="{5CFEDDC9-932C-4F54-924F-6219F4300246}" srcOrd="1" destOrd="0" presId="urn:microsoft.com/office/officeart/2005/8/layout/orgChart1"/>
    <dgm:cxn modelId="{4106E51E-864C-473C-8AEE-1DCD24659B98}" type="presParOf" srcId="{3CDFED97-C6D3-4D2C-8A16-6969787A896F}" destId="{82DCFFAB-53AA-44E2-8CF1-663A439E12CA}" srcOrd="1" destOrd="0" presId="urn:microsoft.com/office/officeart/2005/8/layout/orgChart1"/>
    <dgm:cxn modelId="{5640E9B9-9C37-4FC4-AD43-3623FDE26BBB}" type="presParOf" srcId="{82DCFFAB-53AA-44E2-8CF1-663A439E12CA}" destId="{268B112F-0032-4E0E-A762-8E8A8BBBB42A}" srcOrd="0" destOrd="0" presId="urn:microsoft.com/office/officeart/2005/8/layout/orgChart1"/>
    <dgm:cxn modelId="{ED600591-5262-4568-A7D6-E99BC90EB932}" type="presParOf" srcId="{82DCFFAB-53AA-44E2-8CF1-663A439E12CA}" destId="{31E3FCD3-BC1F-4298-85BF-C2874ACC3823}" srcOrd="1" destOrd="0" presId="urn:microsoft.com/office/officeart/2005/8/layout/orgChart1"/>
    <dgm:cxn modelId="{FD3C789D-11A2-4FCB-94B6-2AA1FB030D05}" type="presParOf" srcId="{31E3FCD3-BC1F-4298-85BF-C2874ACC3823}" destId="{5D55FDF5-895C-4AF1-875F-FA8C017DF259}" srcOrd="0" destOrd="0" presId="urn:microsoft.com/office/officeart/2005/8/layout/orgChart1"/>
    <dgm:cxn modelId="{F2516FE4-CAC2-44F4-A8D7-0C2394371C69}" type="presParOf" srcId="{5D55FDF5-895C-4AF1-875F-FA8C017DF259}" destId="{95F45FE9-00D5-4AD5-9797-19CF74692B40}" srcOrd="0" destOrd="0" presId="urn:microsoft.com/office/officeart/2005/8/layout/orgChart1"/>
    <dgm:cxn modelId="{2DCC5FD7-F45D-42EC-8F70-DEE7B693BDDC}" type="presParOf" srcId="{5D55FDF5-895C-4AF1-875F-FA8C017DF259}" destId="{6EFE5A61-F5F5-4BE9-9D97-7ED452621C8F}" srcOrd="1" destOrd="0" presId="urn:microsoft.com/office/officeart/2005/8/layout/orgChart1"/>
    <dgm:cxn modelId="{44877C2F-1CA6-4CAB-95D5-EEC3C26EF79E}" type="presParOf" srcId="{31E3FCD3-BC1F-4298-85BF-C2874ACC3823}" destId="{BC835E2A-9D19-4ED2-BE0A-BCD26095D3AF}" srcOrd="1" destOrd="0" presId="urn:microsoft.com/office/officeart/2005/8/layout/orgChart1"/>
    <dgm:cxn modelId="{52A79D35-34A1-499C-A658-DE5567393EB4}" type="presParOf" srcId="{31E3FCD3-BC1F-4298-85BF-C2874ACC3823}" destId="{DEF38A50-F31A-415B-B9D2-FC5EF3BA7A65}" srcOrd="2" destOrd="0" presId="urn:microsoft.com/office/officeart/2005/8/layout/orgChart1"/>
    <dgm:cxn modelId="{53C2CD20-9A88-4D1C-98B4-3608BFA385FF}" type="presParOf" srcId="{82DCFFAB-53AA-44E2-8CF1-663A439E12CA}" destId="{EB429AC6-1ECC-4F4D-845D-6A558BDFAB49}" srcOrd="2" destOrd="0" presId="urn:microsoft.com/office/officeart/2005/8/layout/orgChart1"/>
    <dgm:cxn modelId="{D1219CC4-4841-4031-A152-90F9A6C50DB8}" type="presParOf" srcId="{82DCFFAB-53AA-44E2-8CF1-663A439E12CA}" destId="{0C003D37-BA5A-4C57-804A-6B995132F53D}" srcOrd="3" destOrd="0" presId="urn:microsoft.com/office/officeart/2005/8/layout/orgChart1"/>
    <dgm:cxn modelId="{D0131AC4-64B2-41BD-957B-9E731E07A47A}" type="presParOf" srcId="{0C003D37-BA5A-4C57-804A-6B995132F53D}" destId="{1D678AED-4DFD-44C8-A197-D63203CCC699}" srcOrd="0" destOrd="0" presId="urn:microsoft.com/office/officeart/2005/8/layout/orgChart1"/>
    <dgm:cxn modelId="{6CE5AA50-1DCE-4203-B6CA-683A5E12DF24}" type="presParOf" srcId="{1D678AED-4DFD-44C8-A197-D63203CCC699}" destId="{C51D3CCD-FB63-4F2B-A808-1718689BE4D0}" srcOrd="0" destOrd="0" presId="urn:microsoft.com/office/officeart/2005/8/layout/orgChart1"/>
    <dgm:cxn modelId="{05F27EFF-F3C1-45E6-8F69-780E10172CF5}" type="presParOf" srcId="{1D678AED-4DFD-44C8-A197-D63203CCC699}" destId="{2B75A96C-F921-4738-AF9F-2D7E7E4ECA73}" srcOrd="1" destOrd="0" presId="urn:microsoft.com/office/officeart/2005/8/layout/orgChart1"/>
    <dgm:cxn modelId="{61C8F6AE-8603-428E-9A95-03104088717F}" type="presParOf" srcId="{0C003D37-BA5A-4C57-804A-6B995132F53D}" destId="{F0EAAD3A-5229-4EA5-9E43-A03A8D6747C0}" srcOrd="1" destOrd="0" presId="urn:microsoft.com/office/officeart/2005/8/layout/orgChart1"/>
    <dgm:cxn modelId="{4E10BA68-3EDC-4ACE-9A7D-C8A5030A1809}" type="presParOf" srcId="{0C003D37-BA5A-4C57-804A-6B995132F53D}" destId="{13296614-8870-4F4D-803C-D715F5753B5D}" srcOrd="2" destOrd="0" presId="urn:microsoft.com/office/officeart/2005/8/layout/orgChart1"/>
    <dgm:cxn modelId="{D371A0A3-8858-49C6-824C-F03ACD7C1595}" type="presParOf" srcId="{82DCFFAB-53AA-44E2-8CF1-663A439E12CA}" destId="{9EF6D248-1195-4034-9535-AC3DC8090875}" srcOrd="4" destOrd="0" presId="urn:microsoft.com/office/officeart/2005/8/layout/orgChart1"/>
    <dgm:cxn modelId="{317484D9-EAD3-47F7-A75F-E0C325669ED6}" type="presParOf" srcId="{82DCFFAB-53AA-44E2-8CF1-663A439E12CA}" destId="{D9074F3C-972A-4C70-996C-AD053F912039}" srcOrd="5" destOrd="0" presId="urn:microsoft.com/office/officeart/2005/8/layout/orgChart1"/>
    <dgm:cxn modelId="{9CBDF617-E2DB-4354-919F-3B87BA1B86DB}" type="presParOf" srcId="{D9074F3C-972A-4C70-996C-AD053F912039}" destId="{B9533E5E-D085-45EA-BCDA-126651BFBE89}" srcOrd="0" destOrd="0" presId="urn:microsoft.com/office/officeart/2005/8/layout/orgChart1"/>
    <dgm:cxn modelId="{53D314D8-2ACF-4131-B47E-B5AB54D64510}" type="presParOf" srcId="{B9533E5E-D085-45EA-BCDA-126651BFBE89}" destId="{0EC829E0-2EA3-4FB9-9F0C-CD30C6B5F303}" srcOrd="0" destOrd="0" presId="urn:microsoft.com/office/officeart/2005/8/layout/orgChart1"/>
    <dgm:cxn modelId="{0CE011B8-5E66-422E-80AA-9EE8DB07C2E1}" type="presParOf" srcId="{B9533E5E-D085-45EA-BCDA-126651BFBE89}" destId="{B16F8652-3717-45A1-AACC-4EBE7135A137}" srcOrd="1" destOrd="0" presId="urn:microsoft.com/office/officeart/2005/8/layout/orgChart1"/>
    <dgm:cxn modelId="{6048D89C-7C81-46C0-8F7D-E70A9760D5AC}" type="presParOf" srcId="{D9074F3C-972A-4C70-996C-AD053F912039}" destId="{38E5CCB4-3E73-4C3D-89EE-E701BE5B4108}" srcOrd="1" destOrd="0" presId="urn:microsoft.com/office/officeart/2005/8/layout/orgChart1"/>
    <dgm:cxn modelId="{F9BED7C4-0BDC-46F3-B6F4-96B8F94AA3AA}" type="presParOf" srcId="{D9074F3C-972A-4C70-996C-AD053F912039}" destId="{5F650CEE-233B-44B7-8706-6FE88A502E89}" srcOrd="2" destOrd="0" presId="urn:microsoft.com/office/officeart/2005/8/layout/orgChart1"/>
    <dgm:cxn modelId="{F9A51B74-CE30-406B-963D-AB4D5B225769}" type="presParOf" srcId="{82DCFFAB-53AA-44E2-8CF1-663A439E12CA}" destId="{AA1EDBF0-85D4-48E2-ABD2-48849A9679BE}" srcOrd="6" destOrd="0" presId="urn:microsoft.com/office/officeart/2005/8/layout/orgChart1"/>
    <dgm:cxn modelId="{6179F034-36D8-4A5A-B1C3-25BEE5320283}" type="presParOf" srcId="{82DCFFAB-53AA-44E2-8CF1-663A439E12CA}" destId="{71421D73-5943-43F2-826B-09FED488CA57}" srcOrd="7" destOrd="0" presId="urn:microsoft.com/office/officeart/2005/8/layout/orgChart1"/>
    <dgm:cxn modelId="{333975C0-9E8C-489B-A48E-D628BF6E788F}" type="presParOf" srcId="{71421D73-5943-43F2-826B-09FED488CA57}" destId="{FEE0F318-94C3-4AD1-B439-BD88B6CBE4CA}" srcOrd="0" destOrd="0" presId="urn:microsoft.com/office/officeart/2005/8/layout/orgChart1"/>
    <dgm:cxn modelId="{24C6C3DE-CEDD-4023-A4EF-93B3544A518C}" type="presParOf" srcId="{FEE0F318-94C3-4AD1-B439-BD88B6CBE4CA}" destId="{27289E68-A43C-4E80-A9DB-CD20001A0931}" srcOrd="0" destOrd="0" presId="urn:microsoft.com/office/officeart/2005/8/layout/orgChart1"/>
    <dgm:cxn modelId="{5FF9A19B-9068-4D50-BFDB-1CB88A5497FE}" type="presParOf" srcId="{FEE0F318-94C3-4AD1-B439-BD88B6CBE4CA}" destId="{68A2CAE4-856D-4007-A135-873178FFA2F4}" srcOrd="1" destOrd="0" presId="urn:microsoft.com/office/officeart/2005/8/layout/orgChart1"/>
    <dgm:cxn modelId="{45AE5FAD-FBFB-4A6B-B12C-D2B023FBD46C}" type="presParOf" srcId="{71421D73-5943-43F2-826B-09FED488CA57}" destId="{565F5D4A-99BB-4784-B990-8F388321B3CC}" srcOrd="1" destOrd="0" presId="urn:microsoft.com/office/officeart/2005/8/layout/orgChart1"/>
    <dgm:cxn modelId="{D1A8AFA4-1A33-4826-AEEE-49011B48C1E6}" type="presParOf" srcId="{71421D73-5943-43F2-826B-09FED488CA57}" destId="{C1152866-CC13-470A-8862-288441572A43}" srcOrd="2" destOrd="0" presId="urn:microsoft.com/office/officeart/2005/8/layout/orgChart1"/>
    <dgm:cxn modelId="{07490ABF-B9B1-4790-9BFD-659EADE00538}" type="presParOf" srcId="{3CDFED97-C6D3-4D2C-8A16-6969787A896F}" destId="{6B4A4727-AB5C-4B7C-BAF5-356856DF5AA9}" srcOrd="2" destOrd="0" presId="urn:microsoft.com/office/officeart/2005/8/layout/orgChart1"/>
    <dgm:cxn modelId="{F0ADE55F-7074-404B-B860-8E49BFE1802B}" type="presParOf" srcId="{1515769E-F37A-4956-8F04-575E98F7E092}" destId="{4282F4DF-A762-4725-8E6F-A52C1E09E16E}"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dgm:t>
        <a:bodyPr/>
        <a:lstStyle/>
        <a:p>
          <a:r>
            <a:rPr lang="en-US" b="0" noProof="0" dirty="0" smtClean="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a:solidFill>
          <a:srgbClr val="00FF00"/>
        </a:solidFill>
      </dgm:spPr>
      <dgm:t>
        <a:bodyPr/>
        <a:lstStyle/>
        <a:p>
          <a:r>
            <a:rPr lang="en-US" b="0" noProof="0" dirty="0" smtClean="0"/>
            <a:t>Con đường lây nhiễm mã độc</a:t>
          </a:r>
          <a:endParaRPr lang="vi-VN" b="0" noProof="0" dirty="0" smtClean="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dgm:t>
        <a:bodyPr/>
        <a:lstStyle/>
        <a:p>
          <a:r>
            <a:rPr lang="en-US" b="0" noProof="0" dirty="0" smtClean="0"/>
            <a:t>Phòng chống mã độc</a:t>
          </a:r>
          <a:endParaRPr lang="vi-VN" b="0" noProof="0" dirty="0" smtClean="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dgm:t>
        <a:bodyPr/>
        <a:lstStyle/>
        <a:p>
          <a:r>
            <a:rPr lang="vi-VN" b="0" noProof="0" smtClean="0"/>
            <a:t>1</a:t>
          </a:r>
          <a:endParaRPr lang="vi-VN" b="0" noProof="0"/>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dgm:t>
        <a:bodyPr/>
        <a:lstStyle/>
        <a:p>
          <a:r>
            <a:rPr lang="vi-VN" b="0" noProof="0" dirty="0" smtClean="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a:solidFill>
          <a:srgbClr val="00FF00"/>
        </a:solidFill>
      </dgm:spPr>
      <dgm:t>
        <a:bodyPr/>
        <a:lstStyle/>
        <a:p>
          <a:r>
            <a:rPr lang="vi-VN" b="0" noProof="0" smtClean="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t>
        <a:bodyPr/>
        <a:lstStyle/>
        <a:p>
          <a:endParaRPr lang="en-US"/>
        </a:p>
      </dgm:t>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t>
        <a:bodyPr/>
        <a:lstStyle/>
        <a:p>
          <a:endParaRPr lang="en-US"/>
        </a:p>
      </dgm:t>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t>
        <a:bodyPr/>
        <a:lstStyle/>
        <a:p>
          <a:endParaRPr lang="en-US"/>
        </a:p>
      </dgm:t>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t>
        <a:bodyPr/>
        <a:lstStyle/>
        <a:p>
          <a:endParaRPr lang="en-US"/>
        </a:p>
      </dgm:t>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t>
        <a:bodyPr/>
        <a:lstStyle/>
        <a:p>
          <a:endParaRPr lang="en-US"/>
        </a:p>
      </dgm:t>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t>
        <a:bodyPr/>
        <a:lstStyle/>
        <a:p>
          <a:endParaRPr lang="en-US"/>
        </a:p>
      </dgm:t>
    </dgm:pt>
  </dgm:ptLst>
  <dgm:cxnLst>
    <dgm:cxn modelId="{E48589C3-4E4C-4CF9-9E75-E2883C8EF450}" srcId="{E11D1F30-92F9-4E87-B87A-01D77324D11E}" destId="{38079234-B180-42D4-8590-8A29BBD719C3}" srcOrd="0" destOrd="0" parTransId="{C78AFA20-8840-4B7F-8F7F-568E0B495DE0}" sibTransId="{3AFD395E-9627-4ABB-B3D6-A6FB21B83591}"/>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2E0B6FD5-9F2F-41B5-88CC-16C4E1484463}" srcId="{8C66E9B3-B12D-4C23-A273-982D7F969BBC}" destId="{E11D1F30-92F9-4E87-B87A-01D77324D11E}" srcOrd="1" destOrd="0" parTransId="{AE193E3C-09C1-4B06-83D6-211558350945}" sibTransId="{355FCC4A-2C01-4FF5-9FA8-E5FFDE516259}"/>
    <dgm:cxn modelId="{59C04C16-493E-4756-9EE8-ED8BB2C96C0F}" type="presOf" srcId="{0830275F-9DCF-45EF-ADEC-F7390FF395D6}" destId="{F4163C1B-125C-44E7-9C9D-8ABA0F0D3C85}"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E8C5F3E-9780-4EEA-933E-FB2769C28CB9}" type="presOf" srcId="{C38F2664-291E-4988-B245-04F3FBCFDFDC}" destId="{E9E1300F-5CC8-4600-8F85-5942B49FD881}" srcOrd="0" destOrd="0" presId="urn:diagrams.loki3.com/NumberedList"/>
    <dgm:cxn modelId="{740F8903-5739-4710-9802-9B1B3A04DE18}" srcId="{C38F2664-291E-4988-B245-04F3FBCFDFDC}" destId="{6C03E07F-ECFB-4D2F-BA96-D23DA7C5AC73}" srcOrd="0" destOrd="0" parTransId="{D1FC4842-2686-45D4-A56A-3F897EF3B16F}" sibTransId="{E35E76B6-7078-4B09-B349-C02F66AA5978}"/>
    <dgm:cxn modelId="{D779DDA3-E6E3-44F2-8574-F8C3047122F9}" type="presOf" srcId="{047BEFD0-C935-4531-8622-CDEED8A502CD}" destId="{06294197-0B15-4BC5-B9CA-C3555305D53B}" srcOrd="0" destOrd="0" presId="urn:diagrams.loki3.com/NumberedList"/>
    <dgm:cxn modelId="{0E089340-E2C6-4394-8548-E02121524367}" type="presOf" srcId="{38079234-B180-42D4-8590-8A29BBD719C3}" destId="{6821241F-D1AB-41F6-8643-496DB77F7E03}" srcOrd="0" destOrd="0" presId="urn:diagrams.loki3.com/NumberedList"/>
    <dgm:cxn modelId="{070C6243-702D-45C2-A8D2-5B680CE8126C}" srcId="{8C66E9B3-B12D-4C23-A273-982D7F969BBC}" destId="{0830275F-9DCF-45EF-ADEC-F7390FF395D6}" srcOrd="2" destOrd="0" parTransId="{32BF6888-9C85-4B8E-95D4-687518E08B71}" sibTransId="{4411D013-438B-414E-B216-3C15703FAD31}"/>
    <dgm:cxn modelId="{6CB8DF62-F83C-4A12-84F9-8851E6395A68}" type="presOf" srcId="{E11D1F30-92F9-4E87-B87A-01D77324D11E}" destId="{24620C62-C497-41F0-924E-9FDAB59FC98D}"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6.xml><?xml version="1.0" encoding="utf-8"?>
<dgm:dataModel xmlns:dgm="http://schemas.openxmlformats.org/drawingml/2006/diagram" xmlns:a="http://schemas.openxmlformats.org/drawingml/2006/main">
  <dgm:ptLst>
    <dgm:pt modelId="{821F0A22-56B1-4039-B44E-D2956C22E47B}" type="doc">
      <dgm:prSet loTypeId="urn:microsoft.com/office/officeart/2009/3/layout/HorizontalOrganizationChart" loCatId="hierarchy" qsTypeId="urn:microsoft.com/office/officeart/2005/8/quickstyle/simple1" qsCatId="simple" csTypeId="urn:microsoft.com/office/officeart/2005/8/colors/colorful5" csCatId="colorful" phldr="1"/>
      <dgm:spPr/>
      <dgm:t>
        <a:bodyPr/>
        <a:lstStyle/>
        <a:p>
          <a:endParaRPr lang="en-US"/>
        </a:p>
      </dgm:t>
    </dgm:pt>
    <dgm:pt modelId="{F90F6103-1EB0-4E34-B516-9E234893608D}">
      <dgm:prSet phldrT="[Text]"/>
      <dgm:spPr/>
      <dgm:t>
        <a:bodyPr/>
        <a:lstStyle/>
        <a:p>
          <a:r>
            <a:rPr lang="vi-VN" dirty="0" smtClean="0"/>
            <a:t>Phần mềm lậu, bẻ khóa</a:t>
          </a:r>
          <a:endParaRPr lang="en-US" dirty="0"/>
        </a:p>
      </dgm:t>
    </dgm:pt>
    <dgm:pt modelId="{94EAFC0E-E828-44DE-991F-EAE03D2BC1B3}" type="parTrans" cxnId="{AD152F92-1B6B-4A3A-8F6E-F88D087EC53A}">
      <dgm:prSet/>
      <dgm:spPr/>
      <dgm:t>
        <a:bodyPr/>
        <a:lstStyle/>
        <a:p>
          <a:endParaRPr lang="en-US"/>
        </a:p>
      </dgm:t>
    </dgm:pt>
    <dgm:pt modelId="{423227B4-B278-4194-8C9E-09AFC9978631}" type="sibTrans" cxnId="{AD152F92-1B6B-4A3A-8F6E-F88D087EC53A}">
      <dgm:prSet/>
      <dgm:spPr/>
      <dgm:t>
        <a:bodyPr/>
        <a:lstStyle/>
        <a:p>
          <a:endParaRPr lang="en-US"/>
        </a:p>
      </dgm:t>
    </dgm:pt>
    <dgm:pt modelId="{31E38E47-6AC2-456C-8875-6250A5E66EE3}">
      <dgm:prSet phldrT="[Text]"/>
      <dgm:spPr/>
      <dgm:t>
        <a:bodyPr/>
        <a:lstStyle/>
        <a:p>
          <a:r>
            <a:rPr lang="vi-VN" dirty="0" smtClean="0"/>
            <a:t>Mua ở cửa hàng</a:t>
          </a:r>
          <a:endParaRPr lang="en-US" dirty="0"/>
        </a:p>
      </dgm:t>
    </dgm:pt>
    <dgm:pt modelId="{DFEAE524-299E-44D5-BB1F-F7D50085A983}" type="parTrans" cxnId="{BEA41CEC-BB40-4FB6-973A-0920A2AE8851}">
      <dgm:prSet/>
      <dgm:spPr/>
      <dgm:t>
        <a:bodyPr/>
        <a:lstStyle/>
        <a:p>
          <a:endParaRPr lang="en-US"/>
        </a:p>
      </dgm:t>
    </dgm:pt>
    <dgm:pt modelId="{EDDE79F4-6C7F-4D23-9720-F8E127930980}" type="sibTrans" cxnId="{BEA41CEC-BB40-4FB6-973A-0920A2AE8851}">
      <dgm:prSet/>
      <dgm:spPr/>
      <dgm:t>
        <a:bodyPr/>
        <a:lstStyle/>
        <a:p>
          <a:endParaRPr lang="en-US"/>
        </a:p>
      </dgm:t>
    </dgm:pt>
    <dgm:pt modelId="{91AF554F-892E-4298-A0DB-A82C1161F166}">
      <dgm:prSet phldrT="[Text]"/>
      <dgm:spPr/>
      <dgm:t>
        <a:bodyPr/>
        <a:lstStyle/>
        <a:p>
          <a:r>
            <a:rPr lang="vi-VN" dirty="0" smtClean="0"/>
            <a:t>Tải từ website chia sẻ</a:t>
          </a:r>
          <a:endParaRPr lang="en-US" dirty="0"/>
        </a:p>
      </dgm:t>
    </dgm:pt>
    <dgm:pt modelId="{BF606F5D-0E1F-47CA-9073-6884AB18FA19}" type="parTrans" cxnId="{84161CC5-A019-4587-A212-48201493ABC0}">
      <dgm:prSet/>
      <dgm:spPr/>
      <dgm:t>
        <a:bodyPr/>
        <a:lstStyle/>
        <a:p>
          <a:endParaRPr lang="en-US"/>
        </a:p>
      </dgm:t>
    </dgm:pt>
    <dgm:pt modelId="{266811AF-674F-4B1B-871F-AFD676535DA0}" type="sibTrans" cxnId="{84161CC5-A019-4587-A212-48201493ABC0}">
      <dgm:prSet/>
      <dgm:spPr/>
      <dgm:t>
        <a:bodyPr/>
        <a:lstStyle/>
        <a:p>
          <a:endParaRPr lang="en-US"/>
        </a:p>
      </dgm:t>
    </dgm:pt>
    <dgm:pt modelId="{084F854B-5D8F-413F-8E5D-4DA00C26F3AA}">
      <dgm:prSet phldrT="[Text]"/>
      <dgm:spPr/>
      <dgm:t>
        <a:bodyPr/>
        <a:lstStyle/>
        <a:p>
          <a:r>
            <a:rPr lang="vi-VN" dirty="0" smtClean="0"/>
            <a:t>Sao chép từ bạn bè</a:t>
          </a:r>
          <a:endParaRPr lang="en-US" dirty="0"/>
        </a:p>
      </dgm:t>
    </dgm:pt>
    <dgm:pt modelId="{4BCA7F51-43DE-42AF-8E3F-0058E56B5629}" type="parTrans" cxnId="{80255D19-D3C8-4C87-A44C-9A7703EAA9C9}">
      <dgm:prSet/>
      <dgm:spPr/>
      <dgm:t>
        <a:bodyPr/>
        <a:lstStyle/>
        <a:p>
          <a:endParaRPr lang="en-US"/>
        </a:p>
      </dgm:t>
    </dgm:pt>
    <dgm:pt modelId="{C0F4C8A3-34E8-4B58-B514-1E49CC8F07C6}" type="sibTrans" cxnId="{80255D19-D3C8-4C87-A44C-9A7703EAA9C9}">
      <dgm:prSet/>
      <dgm:spPr/>
      <dgm:t>
        <a:bodyPr/>
        <a:lstStyle/>
        <a:p>
          <a:endParaRPr lang="en-US"/>
        </a:p>
      </dgm:t>
    </dgm:pt>
    <dgm:pt modelId="{78BBE572-0F57-4E26-BDE7-77AD261D32EE}" type="pres">
      <dgm:prSet presAssocID="{821F0A22-56B1-4039-B44E-D2956C22E47B}" presName="hierChild1" presStyleCnt="0">
        <dgm:presLayoutVars>
          <dgm:orgChart val="1"/>
          <dgm:chPref val="1"/>
          <dgm:dir/>
          <dgm:animOne val="branch"/>
          <dgm:animLvl val="lvl"/>
          <dgm:resizeHandles/>
        </dgm:presLayoutVars>
      </dgm:prSet>
      <dgm:spPr/>
      <dgm:t>
        <a:bodyPr/>
        <a:lstStyle/>
        <a:p>
          <a:endParaRPr lang="en-US"/>
        </a:p>
      </dgm:t>
    </dgm:pt>
    <dgm:pt modelId="{CBC995F2-E908-4955-8F75-3F7730C9FB6C}" type="pres">
      <dgm:prSet presAssocID="{F90F6103-1EB0-4E34-B516-9E234893608D}" presName="hierRoot1" presStyleCnt="0">
        <dgm:presLayoutVars>
          <dgm:hierBranch val="init"/>
        </dgm:presLayoutVars>
      </dgm:prSet>
      <dgm:spPr/>
    </dgm:pt>
    <dgm:pt modelId="{374E08FB-D966-429F-B525-7A716291DD7D}" type="pres">
      <dgm:prSet presAssocID="{F90F6103-1EB0-4E34-B516-9E234893608D}" presName="rootComposite1" presStyleCnt="0"/>
      <dgm:spPr/>
    </dgm:pt>
    <dgm:pt modelId="{B82AFEE7-3B10-46E3-B518-999BD8169F60}" type="pres">
      <dgm:prSet presAssocID="{F90F6103-1EB0-4E34-B516-9E234893608D}" presName="rootText1" presStyleLbl="node0" presStyleIdx="0" presStyleCnt="1">
        <dgm:presLayoutVars>
          <dgm:chPref val="3"/>
        </dgm:presLayoutVars>
      </dgm:prSet>
      <dgm:spPr/>
      <dgm:t>
        <a:bodyPr/>
        <a:lstStyle/>
        <a:p>
          <a:endParaRPr lang="en-US"/>
        </a:p>
      </dgm:t>
    </dgm:pt>
    <dgm:pt modelId="{311A4966-5625-4221-A198-F026E4AA3282}" type="pres">
      <dgm:prSet presAssocID="{F90F6103-1EB0-4E34-B516-9E234893608D}" presName="rootConnector1" presStyleLbl="node1" presStyleIdx="0" presStyleCnt="0"/>
      <dgm:spPr/>
      <dgm:t>
        <a:bodyPr/>
        <a:lstStyle/>
        <a:p>
          <a:endParaRPr lang="en-US"/>
        </a:p>
      </dgm:t>
    </dgm:pt>
    <dgm:pt modelId="{5A802178-B2A8-485C-9D82-FFFBC715F41F}" type="pres">
      <dgm:prSet presAssocID="{F90F6103-1EB0-4E34-B516-9E234893608D}" presName="hierChild2" presStyleCnt="0"/>
      <dgm:spPr/>
    </dgm:pt>
    <dgm:pt modelId="{19607A66-DB5E-4A22-B63B-4A7C4D47E21B}" type="pres">
      <dgm:prSet presAssocID="{DFEAE524-299E-44D5-BB1F-F7D50085A983}" presName="Name64" presStyleLbl="parChTrans1D2" presStyleIdx="0" presStyleCnt="3"/>
      <dgm:spPr/>
      <dgm:t>
        <a:bodyPr/>
        <a:lstStyle/>
        <a:p>
          <a:endParaRPr lang="en-US"/>
        </a:p>
      </dgm:t>
    </dgm:pt>
    <dgm:pt modelId="{AC561765-34D3-4628-BBD9-868F7193E696}" type="pres">
      <dgm:prSet presAssocID="{31E38E47-6AC2-456C-8875-6250A5E66EE3}" presName="hierRoot2" presStyleCnt="0">
        <dgm:presLayoutVars>
          <dgm:hierBranch val="init"/>
        </dgm:presLayoutVars>
      </dgm:prSet>
      <dgm:spPr/>
    </dgm:pt>
    <dgm:pt modelId="{B70E18B6-3676-43F3-A038-DD610463CC3A}" type="pres">
      <dgm:prSet presAssocID="{31E38E47-6AC2-456C-8875-6250A5E66EE3}" presName="rootComposite" presStyleCnt="0"/>
      <dgm:spPr/>
    </dgm:pt>
    <dgm:pt modelId="{710DAF6B-6951-41C4-8EFF-08374AF024AB}" type="pres">
      <dgm:prSet presAssocID="{31E38E47-6AC2-456C-8875-6250A5E66EE3}" presName="rootText" presStyleLbl="node2" presStyleIdx="0" presStyleCnt="3">
        <dgm:presLayoutVars>
          <dgm:chPref val="3"/>
        </dgm:presLayoutVars>
      </dgm:prSet>
      <dgm:spPr/>
      <dgm:t>
        <a:bodyPr/>
        <a:lstStyle/>
        <a:p>
          <a:endParaRPr lang="en-US"/>
        </a:p>
      </dgm:t>
    </dgm:pt>
    <dgm:pt modelId="{6FE8540A-B2D1-462C-BD5F-5979CD3102FC}" type="pres">
      <dgm:prSet presAssocID="{31E38E47-6AC2-456C-8875-6250A5E66EE3}" presName="rootConnector" presStyleLbl="node2" presStyleIdx="0" presStyleCnt="3"/>
      <dgm:spPr/>
      <dgm:t>
        <a:bodyPr/>
        <a:lstStyle/>
        <a:p>
          <a:endParaRPr lang="en-US"/>
        </a:p>
      </dgm:t>
    </dgm:pt>
    <dgm:pt modelId="{8B1337D8-51D2-4F46-9276-DC6D302C6040}" type="pres">
      <dgm:prSet presAssocID="{31E38E47-6AC2-456C-8875-6250A5E66EE3}" presName="hierChild4" presStyleCnt="0"/>
      <dgm:spPr/>
    </dgm:pt>
    <dgm:pt modelId="{AD8EDC92-4532-485C-9253-EBD3F8F0B0CA}" type="pres">
      <dgm:prSet presAssocID="{31E38E47-6AC2-456C-8875-6250A5E66EE3}" presName="hierChild5" presStyleCnt="0"/>
      <dgm:spPr/>
    </dgm:pt>
    <dgm:pt modelId="{83200498-A683-406B-8176-1F36F565227B}" type="pres">
      <dgm:prSet presAssocID="{BF606F5D-0E1F-47CA-9073-6884AB18FA19}" presName="Name64" presStyleLbl="parChTrans1D2" presStyleIdx="1" presStyleCnt="3"/>
      <dgm:spPr/>
      <dgm:t>
        <a:bodyPr/>
        <a:lstStyle/>
        <a:p>
          <a:endParaRPr lang="en-US"/>
        </a:p>
      </dgm:t>
    </dgm:pt>
    <dgm:pt modelId="{290C94E1-A400-4F34-9578-1B2D61E86E6C}" type="pres">
      <dgm:prSet presAssocID="{91AF554F-892E-4298-A0DB-A82C1161F166}" presName="hierRoot2" presStyleCnt="0">
        <dgm:presLayoutVars>
          <dgm:hierBranch val="init"/>
        </dgm:presLayoutVars>
      </dgm:prSet>
      <dgm:spPr/>
    </dgm:pt>
    <dgm:pt modelId="{802F02CD-BAA5-4A29-9CE8-F5BB4CC48903}" type="pres">
      <dgm:prSet presAssocID="{91AF554F-892E-4298-A0DB-A82C1161F166}" presName="rootComposite" presStyleCnt="0"/>
      <dgm:spPr/>
    </dgm:pt>
    <dgm:pt modelId="{5B637797-76B9-460D-A640-CBD6FEB6FC5E}" type="pres">
      <dgm:prSet presAssocID="{91AF554F-892E-4298-A0DB-A82C1161F166}" presName="rootText" presStyleLbl="node2" presStyleIdx="1" presStyleCnt="3">
        <dgm:presLayoutVars>
          <dgm:chPref val="3"/>
        </dgm:presLayoutVars>
      </dgm:prSet>
      <dgm:spPr/>
      <dgm:t>
        <a:bodyPr/>
        <a:lstStyle/>
        <a:p>
          <a:endParaRPr lang="en-US"/>
        </a:p>
      </dgm:t>
    </dgm:pt>
    <dgm:pt modelId="{20B31814-865A-44A1-A596-A33956BBCB27}" type="pres">
      <dgm:prSet presAssocID="{91AF554F-892E-4298-A0DB-A82C1161F166}" presName="rootConnector" presStyleLbl="node2" presStyleIdx="1" presStyleCnt="3"/>
      <dgm:spPr/>
      <dgm:t>
        <a:bodyPr/>
        <a:lstStyle/>
        <a:p>
          <a:endParaRPr lang="en-US"/>
        </a:p>
      </dgm:t>
    </dgm:pt>
    <dgm:pt modelId="{FCA2A8FD-C862-4F64-96D1-0DF13C8B0EAB}" type="pres">
      <dgm:prSet presAssocID="{91AF554F-892E-4298-A0DB-A82C1161F166}" presName="hierChild4" presStyleCnt="0"/>
      <dgm:spPr/>
    </dgm:pt>
    <dgm:pt modelId="{E8FBC853-BF41-4DEF-8892-C97E62BE1792}" type="pres">
      <dgm:prSet presAssocID="{91AF554F-892E-4298-A0DB-A82C1161F166}" presName="hierChild5" presStyleCnt="0"/>
      <dgm:spPr/>
    </dgm:pt>
    <dgm:pt modelId="{904D6B33-8E09-4692-9149-57A062DED07E}" type="pres">
      <dgm:prSet presAssocID="{4BCA7F51-43DE-42AF-8E3F-0058E56B5629}" presName="Name64" presStyleLbl="parChTrans1D2" presStyleIdx="2" presStyleCnt="3"/>
      <dgm:spPr/>
      <dgm:t>
        <a:bodyPr/>
        <a:lstStyle/>
        <a:p>
          <a:endParaRPr lang="en-US"/>
        </a:p>
      </dgm:t>
    </dgm:pt>
    <dgm:pt modelId="{A4105C92-152E-432B-905C-AC21F2C4F6E1}" type="pres">
      <dgm:prSet presAssocID="{084F854B-5D8F-413F-8E5D-4DA00C26F3AA}" presName="hierRoot2" presStyleCnt="0">
        <dgm:presLayoutVars>
          <dgm:hierBranch val="init"/>
        </dgm:presLayoutVars>
      </dgm:prSet>
      <dgm:spPr/>
    </dgm:pt>
    <dgm:pt modelId="{53AA34A0-1A30-485D-8861-6BED0AD824C2}" type="pres">
      <dgm:prSet presAssocID="{084F854B-5D8F-413F-8E5D-4DA00C26F3AA}" presName="rootComposite" presStyleCnt="0"/>
      <dgm:spPr/>
    </dgm:pt>
    <dgm:pt modelId="{F8711CA6-1C61-42BC-BF8A-88C6AA47BAE3}" type="pres">
      <dgm:prSet presAssocID="{084F854B-5D8F-413F-8E5D-4DA00C26F3AA}" presName="rootText" presStyleLbl="node2" presStyleIdx="2" presStyleCnt="3">
        <dgm:presLayoutVars>
          <dgm:chPref val="3"/>
        </dgm:presLayoutVars>
      </dgm:prSet>
      <dgm:spPr/>
      <dgm:t>
        <a:bodyPr/>
        <a:lstStyle/>
        <a:p>
          <a:endParaRPr lang="en-US"/>
        </a:p>
      </dgm:t>
    </dgm:pt>
    <dgm:pt modelId="{04F5A66B-4BA8-48E1-A018-AE888A010C35}" type="pres">
      <dgm:prSet presAssocID="{084F854B-5D8F-413F-8E5D-4DA00C26F3AA}" presName="rootConnector" presStyleLbl="node2" presStyleIdx="2" presStyleCnt="3"/>
      <dgm:spPr/>
      <dgm:t>
        <a:bodyPr/>
        <a:lstStyle/>
        <a:p>
          <a:endParaRPr lang="en-US"/>
        </a:p>
      </dgm:t>
    </dgm:pt>
    <dgm:pt modelId="{FF43ADC7-5FC6-4E95-AD2E-51B9F9C9A548}" type="pres">
      <dgm:prSet presAssocID="{084F854B-5D8F-413F-8E5D-4DA00C26F3AA}" presName="hierChild4" presStyleCnt="0"/>
      <dgm:spPr/>
    </dgm:pt>
    <dgm:pt modelId="{A52D9E34-5A48-4EAC-A2CF-8A0FA64001EE}" type="pres">
      <dgm:prSet presAssocID="{084F854B-5D8F-413F-8E5D-4DA00C26F3AA}" presName="hierChild5" presStyleCnt="0"/>
      <dgm:spPr/>
    </dgm:pt>
    <dgm:pt modelId="{BC97FFA5-577A-4687-97E5-4C33E4A65B9D}" type="pres">
      <dgm:prSet presAssocID="{F90F6103-1EB0-4E34-B516-9E234893608D}" presName="hierChild3" presStyleCnt="0"/>
      <dgm:spPr/>
    </dgm:pt>
  </dgm:ptLst>
  <dgm:cxnLst>
    <dgm:cxn modelId="{EE40DD96-3BB9-4350-A3CF-14D652D11000}" type="presOf" srcId="{31E38E47-6AC2-456C-8875-6250A5E66EE3}" destId="{710DAF6B-6951-41C4-8EFF-08374AF024AB}" srcOrd="0" destOrd="0" presId="urn:microsoft.com/office/officeart/2009/3/layout/HorizontalOrganizationChart"/>
    <dgm:cxn modelId="{49138127-2095-4C34-973E-8CB0AC2FE0EB}" type="presOf" srcId="{084F854B-5D8F-413F-8E5D-4DA00C26F3AA}" destId="{04F5A66B-4BA8-48E1-A018-AE888A010C35}" srcOrd="1" destOrd="0" presId="urn:microsoft.com/office/officeart/2009/3/layout/HorizontalOrganizationChart"/>
    <dgm:cxn modelId="{42124FC2-E5C2-493D-A1CD-D1F40270EB85}" type="presOf" srcId="{91AF554F-892E-4298-A0DB-A82C1161F166}" destId="{20B31814-865A-44A1-A596-A33956BBCB27}" srcOrd="1" destOrd="0" presId="urn:microsoft.com/office/officeart/2009/3/layout/HorizontalOrganizationChart"/>
    <dgm:cxn modelId="{C2ABC635-EB9F-40FB-AE0A-DAEA5E2200C0}" type="presOf" srcId="{91AF554F-892E-4298-A0DB-A82C1161F166}" destId="{5B637797-76B9-460D-A640-CBD6FEB6FC5E}" srcOrd="0" destOrd="0" presId="urn:microsoft.com/office/officeart/2009/3/layout/HorizontalOrganizationChart"/>
    <dgm:cxn modelId="{BEA41CEC-BB40-4FB6-973A-0920A2AE8851}" srcId="{F90F6103-1EB0-4E34-B516-9E234893608D}" destId="{31E38E47-6AC2-456C-8875-6250A5E66EE3}" srcOrd="0" destOrd="0" parTransId="{DFEAE524-299E-44D5-BB1F-F7D50085A983}" sibTransId="{EDDE79F4-6C7F-4D23-9720-F8E127930980}"/>
    <dgm:cxn modelId="{D0BFC625-E884-4727-98E3-E5FC1386B1D4}" type="presOf" srcId="{F90F6103-1EB0-4E34-B516-9E234893608D}" destId="{B82AFEE7-3B10-46E3-B518-999BD8169F60}" srcOrd="0" destOrd="0" presId="urn:microsoft.com/office/officeart/2009/3/layout/HorizontalOrganizationChart"/>
    <dgm:cxn modelId="{53854D1D-08D5-4921-8821-34884AA15B52}" type="presOf" srcId="{084F854B-5D8F-413F-8E5D-4DA00C26F3AA}" destId="{F8711CA6-1C61-42BC-BF8A-88C6AA47BAE3}" srcOrd="0" destOrd="0" presId="urn:microsoft.com/office/officeart/2009/3/layout/HorizontalOrganizationChart"/>
    <dgm:cxn modelId="{6612029B-4D98-45B6-88EF-198B651676C6}" type="presOf" srcId="{821F0A22-56B1-4039-B44E-D2956C22E47B}" destId="{78BBE572-0F57-4E26-BDE7-77AD261D32EE}" srcOrd="0" destOrd="0" presId="urn:microsoft.com/office/officeart/2009/3/layout/HorizontalOrganizationChart"/>
    <dgm:cxn modelId="{84161CC5-A019-4587-A212-48201493ABC0}" srcId="{F90F6103-1EB0-4E34-B516-9E234893608D}" destId="{91AF554F-892E-4298-A0DB-A82C1161F166}" srcOrd="1" destOrd="0" parTransId="{BF606F5D-0E1F-47CA-9073-6884AB18FA19}" sibTransId="{266811AF-674F-4B1B-871F-AFD676535DA0}"/>
    <dgm:cxn modelId="{CBB6CB91-AD21-4D7E-B918-B419BE54C960}" type="presOf" srcId="{31E38E47-6AC2-456C-8875-6250A5E66EE3}" destId="{6FE8540A-B2D1-462C-BD5F-5979CD3102FC}" srcOrd="1" destOrd="0" presId="urn:microsoft.com/office/officeart/2009/3/layout/HorizontalOrganizationChart"/>
    <dgm:cxn modelId="{9F13EA9A-EE4E-4D4C-82FA-9308E90934BC}" type="presOf" srcId="{4BCA7F51-43DE-42AF-8E3F-0058E56B5629}" destId="{904D6B33-8E09-4692-9149-57A062DED07E}" srcOrd="0" destOrd="0" presId="urn:microsoft.com/office/officeart/2009/3/layout/HorizontalOrganizationChart"/>
    <dgm:cxn modelId="{C88CC4C0-6459-4711-A77E-24786B80F2A0}" type="presOf" srcId="{BF606F5D-0E1F-47CA-9073-6884AB18FA19}" destId="{83200498-A683-406B-8176-1F36F565227B}" srcOrd="0" destOrd="0" presId="urn:microsoft.com/office/officeart/2009/3/layout/HorizontalOrganizationChart"/>
    <dgm:cxn modelId="{AD152F92-1B6B-4A3A-8F6E-F88D087EC53A}" srcId="{821F0A22-56B1-4039-B44E-D2956C22E47B}" destId="{F90F6103-1EB0-4E34-B516-9E234893608D}" srcOrd="0" destOrd="0" parTransId="{94EAFC0E-E828-44DE-991F-EAE03D2BC1B3}" sibTransId="{423227B4-B278-4194-8C9E-09AFC9978631}"/>
    <dgm:cxn modelId="{80255D19-D3C8-4C87-A44C-9A7703EAA9C9}" srcId="{F90F6103-1EB0-4E34-B516-9E234893608D}" destId="{084F854B-5D8F-413F-8E5D-4DA00C26F3AA}" srcOrd="2" destOrd="0" parTransId="{4BCA7F51-43DE-42AF-8E3F-0058E56B5629}" sibTransId="{C0F4C8A3-34E8-4B58-B514-1E49CC8F07C6}"/>
    <dgm:cxn modelId="{CF528AC5-ED83-4FAE-AF33-D245EC4FA0F2}" type="presOf" srcId="{DFEAE524-299E-44D5-BB1F-F7D50085A983}" destId="{19607A66-DB5E-4A22-B63B-4A7C4D47E21B}" srcOrd="0" destOrd="0" presId="urn:microsoft.com/office/officeart/2009/3/layout/HorizontalOrganizationChart"/>
    <dgm:cxn modelId="{863ABE8D-6F72-44AB-AFDB-ED194AE09B4B}" type="presOf" srcId="{F90F6103-1EB0-4E34-B516-9E234893608D}" destId="{311A4966-5625-4221-A198-F026E4AA3282}" srcOrd="1" destOrd="0" presId="urn:microsoft.com/office/officeart/2009/3/layout/HorizontalOrganizationChart"/>
    <dgm:cxn modelId="{83BD17C9-70CA-469F-8E10-55D16000CEE5}" type="presParOf" srcId="{78BBE572-0F57-4E26-BDE7-77AD261D32EE}" destId="{CBC995F2-E908-4955-8F75-3F7730C9FB6C}" srcOrd="0" destOrd="0" presId="urn:microsoft.com/office/officeart/2009/3/layout/HorizontalOrganizationChart"/>
    <dgm:cxn modelId="{20755F19-ED11-4047-9B20-EE3881A60F5C}" type="presParOf" srcId="{CBC995F2-E908-4955-8F75-3F7730C9FB6C}" destId="{374E08FB-D966-429F-B525-7A716291DD7D}" srcOrd="0" destOrd="0" presId="urn:microsoft.com/office/officeart/2009/3/layout/HorizontalOrganizationChart"/>
    <dgm:cxn modelId="{B4D9064E-CC5E-427B-9337-EAB73FE8282C}" type="presParOf" srcId="{374E08FB-D966-429F-B525-7A716291DD7D}" destId="{B82AFEE7-3B10-46E3-B518-999BD8169F60}" srcOrd="0" destOrd="0" presId="urn:microsoft.com/office/officeart/2009/3/layout/HorizontalOrganizationChart"/>
    <dgm:cxn modelId="{C64D4BD2-5A38-478C-9208-0966BF9AC592}" type="presParOf" srcId="{374E08FB-D966-429F-B525-7A716291DD7D}" destId="{311A4966-5625-4221-A198-F026E4AA3282}" srcOrd="1" destOrd="0" presId="urn:microsoft.com/office/officeart/2009/3/layout/HorizontalOrganizationChart"/>
    <dgm:cxn modelId="{0B17C123-F636-406D-BC1D-4EAFF49A9F0F}" type="presParOf" srcId="{CBC995F2-E908-4955-8F75-3F7730C9FB6C}" destId="{5A802178-B2A8-485C-9D82-FFFBC715F41F}" srcOrd="1" destOrd="0" presId="urn:microsoft.com/office/officeart/2009/3/layout/HorizontalOrganizationChart"/>
    <dgm:cxn modelId="{5B1644ED-D157-49E1-9389-C904B2B77A63}" type="presParOf" srcId="{5A802178-B2A8-485C-9D82-FFFBC715F41F}" destId="{19607A66-DB5E-4A22-B63B-4A7C4D47E21B}" srcOrd="0" destOrd="0" presId="urn:microsoft.com/office/officeart/2009/3/layout/HorizontalOrganizationChart"/>
    <dgm:cxn modelId="{DF82CE2F-CD60-423F-A01F-65ED0B0C9372}" type="presParOf" srcId="{5A802178-B2A8-485C-9D82-FFFBC715F41F}" destId="{AC561765-34D3-4628-BBD9-868F7193E696}" srcOrd="1" destOrd="0" presId="urn:microsoft.com/office/officeart/2009/3/layout/HorizontalOrganizationChart"/>
    <dgm:cxn modelId="{CEFF1DC3-09E0-4C63-A195-3E347460F920}" type="presParOf" srcId="{AC561765-34D3-4628-BBD9-868F7193E696}" destId="{B70E18B6-3676-43F3-A038-DD610463CC3A}" srcOrd="0" destOrd="0" presId="urn:microsoft.com/office/officeart/2009/3/layout/HorizontalOrganizationChart"/>
    <dgm:cxn modelId="{84EB09EF-77CB-4BD6-8ED1-2D3C986CBF08}" type="presParOf" srcId="{B70E18B6-3676-43F3-A038-DD610463CC3A}" destId="{710DAF6B-6951-41C4-8EFF-08374AF024AB}" srcOrd="0" destOrd="0" presId="urn:microsoft.com/office/officeart/2009/3/layout/HorizontalOrganizationChart"/>
    <dgm:cxn modelId="{F519BD15-67A8-44A9-A9D5-C4FB7E31ED13}" type="presParOf" srcId="{B70E18B6-3676-43F3-A038-DD610463CC3A}" destId="{6FE8540A-B2D1-462C-BD5F-5979CD3102FC}" srcOrd="1" destOrd="0" presId="urn:microsoft.com/office/officeart/2009/3/layout/HorizontalOrganizationChart"/>
    <dgm:cxn modelId="{87D4F15C-2638-43D7-BCB5-7D46105B07B3}" type="presParOf" srcId="{AC561765-34D3-4628-BBD9-868F7193E696}" destId="{8B1337D8-51D2-4F46-9276-DC6D302C6040}" srcOrd="1" destOrd="0" presId="urn:microsoft.com/office/officeart/2009/3/layout/HorizontalOrganizationChart"/>
    <dgm:cxn modelId="{BEA51029-83C1-43B6-9792-894755D3037C}" type="presParOf" srcId="{AC561765-34D3-4628-BBD9-868F7193E696}" destId="{AD8EDC92-4532-485C-9253-EBD3F8F0B0CA}" srcOrd="2" destOrd="0" presId="urn:microsoft.com/office/officeart/2009/3/layout/HorizontalOrganizationChart"/>
    <dgm:cxn modelId="{6C7EAD53-C913-40A8-9C3C-FFABBDCD046E}" type="presParOf" srcId="{5A802178-B2A8-485C-9D82-FFFBC715F41F}" destId="{83200498-A683-406B-8176-1F36F565227B}" srcOrd="2" destOrd="0" presId="urn:microsoft.com/office/officeart/2009/3/layout/HorizontalOrganizationChart"/>
    <dgm:cxn modelId="{DFA9011E-3910-433C-918E-0C8C4822E463}" type="presParOf" srcId="{5A802178-B2A8-485C-9D82-FFFBC715F41F}" destId="{290C94E1-A400-4F34-9578-1B2D61E86E6C}" srcOrd="3" destOrd="0" presId="urn:microsoft.com/office/officeart/2009/3/layout/HorizontalOrganizationChart"/>
    <dgm:cxn modelId="{69166852-93B4-4E7A-A65F-DFF742A353D8}" type="presParOf" srcId="{290C94E1-A400-4F34-9578-1B2D61E86E6C}" destId="{802F02CD-BAA5-4A29-9CE8-F5BB4CC48903}" srcOrd="0" destOrd="0" presId="urn:microsoft.com/office/officeart/2009/3/layout/HorizontalOrganizationChart"/>
    <dgm:cxn modelId="{DC7285DD-09AD-4300-8235-4FD5A4E5826D}" type="presParOf" srcId="{802F02CD-BAA5-4A29-9CE8-F5BB4CC48903}" destId="{5B637797-76B9-460D-A640-CBD6FEB6FC5E}" srcOrd="0" destOrd="0" presId="urn:microsoft.com/office/officeart/2009/3/layout/HorizontalOrganizationChart"/>
    <dgm:cxn modelId="{5C45D946-2FCF-487A-8E6F-91C559231DE4}" type="presParOf" srcId="{802F02CD-BAA5-4A29-9CE8-F5BB4CC48903}" destId="{20B31814-865A-44A1-A596-A33956BBCB27}" srcOrd="1" destOrd="0" presId="urn:microsoft.com/office/officeart/2009/3/layout/HorizontalOrganizationChart"/>
    <dgm:cxn modelId="{167FC826-18B8-43B9-8BA3-E662DF5AFE7C}" type="presParOf" srcId="{290C94E1-A400-4F34-9578-1B2D61E86E6C}" destId="{FCA2A8FD-C862-4F64-96D1-0DF13C8B0EAB}" srcOrd="1" destOrd="0" presId="urn:microsoft.com/office/officeart/2009/3/layout/HorizontalOrganizationChart"/>
    <dgm:cxn modelId="{E892934A-C4C0-4775-9D9D-BC8C8F148D25}" type="presParOf" srcId="{290C94E1-A400-4F34-9578-1B2D61E86E6C}" destId="{E8FBC853-BF41-4DEF-8892-C97E62BE1792}" srcOrd="2" destOrd="0" presId="urn:microsoft.com/office/officeart/2009/3/layout/HorizontalOrganizationChart"/>
    <dgm:cxn modelId="{B66A508C-CB9C-4D5A-B3AA-17596A635186}" type="presParOf" srcId="{5A802178-B2A8-485C-9D82-FFFBC715F41F}" destId="{904D6B33-8E09-4692-9149-57A062DED07E}" srcOrd="4" destOrd="0" presId="urn:microsoft.com/office/officeart/2009/3/layout/HorizontalOrganizationChart"/>
    <dgm:cxn modelId="{9A8C083E-7E6D-4E23-A1C2-976B5BED9831}" type="presParOf" srcId="{5A802178-B2A8-485C-9D82-FFFBC715F41F}" destId="{A4105C92-152E-432B-905C-AC21F2C4F6E1}" srcOrd="5" destOrd="0" presId="urn:microsoft.com/office/officeart/2009/3/layout/HorizontalOrganizationChart"/>
    <dgm:cxn modelId="{23D63873-25E0-4473-93CC-B0F71D1CD94B}" type="presParOf" srcId="{A4105C92-152E-432B-905C-AC21F2C4F6E1}" destId="{53AA34A0-1A30-485D-8861-6BED0AD824C2}" srcOrd="0" destOrd="0" presId="urn:microsoft.com/office/officeart/2009/3/layout/HorizontalOrganizationChart"/>
    <dgm:cxn modelId="{4C611B18-A29C-4DCF-9F01-8E9E335A0FEB}" type="presParOf" srcId="{53AA34A0-1A30-485D-8861-6BED0AD824C2}" destId="{F8711CA6-1C61-42BC-BF8A-88C6AA47BAE3}" srcOrd="0" destOrd="0" presId="urn:microsoft.com/office/officeart/2009/3/layout/HorizontalOrganizationChart"/>
    <dgm:cxn modelId="{9822F611-33AB-4E29-85AA-EAB3D0E40490}" type="presParOf" srcId="{53AA34A0-1A30-485D-8861-6BED0AD824C2}" destId="{04F5A66B-4BA8-48E1-A018-AE888A010C35}" srcOrd="1" destOrd="0" presId="urn:microsoft.com/office/officeart/2009/3/layout/HorizontalOrganizationChart"/>
    <dgm:cxn modelId="{22412F25-6EEF-4A27-9A96-DFD457E189E0}" type="presParOf" srcId="{A4105C92-152E-432B-905C-AC21F2C4F6E1}" destId="{FF43ADC7-5FC6-4E95-AD2E-51B9F9C9A548}" srcOrd="1" destOrd="0" presId="urn:microsoft.com/office/officeart/2009/3/layout/HorizontalOrganizationChart"/>
    <dgm:cxn modelId="{1E19B6F7-A38A-4B95-BC5F-615DE4A37184}" type="presParOf" srcId="{A4105C92-152E-432B-905C-AC21F2C4F6E1}" destId="{A52D9E34-5A48-4EAC-A2CF-8A0FA64001EE}" srcOrd="2" destOrd="0" presId="urn:microsoft.com/office/officeart/2009/3/layout/HorizontalOrganizationChart"/>
    <dgm:cxn modelId="{088E4901-5584-4CDC-AF93-8133D3830E16}" type="presParOf" srcId="{CBC995F2-E908-4955-8F75-3F7730C9FB6C}" destId="{BC97FFA5-577A-4687-97E5-4C33E4A65B9D}"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B3CA36E-71BB-4965-A954-3E8F315D3D0D}" type="doc">
      <dgm:prSet loTypeId="urn:microsoft.com/office/officeart/2005/8/layout/hierarchy6" loCatId="hierarchy" qsTypeId="urn:microsoft.com/office/officeart/2005/8/quickstyle/3d1" qsCatId="3D" csTypeId="urn:microsoft.com/office/officeart/2005/8/colors/colorful3" csCatId="colorful"/>
      <dgm:spPr/>
      <dgm:t>
        <a:bodyPr/>
        <a:lstStyle/>
        <a:p>
          <a:endParaRPr lang="en-US"/>
        </a:p>
      </dgm:t>
    </dgm:pt>
    <dgm:pt modelId="{77BE0B31-77CB-410D-871C-94E29A0C6D64}">
      <dgm:prSet/>
      <dgm:spPr/>
      <dgm:t>
        <a:bodyPr/>
        <a:lstStyle/>
        <a:p>
          <a:pPr rtl="0"/>
          <a:r>
            <a:rPr lang="vi-VN" smtClean="0"/>
            <a:t>Gửi đầu vào độc hại</a:t>
          </a:r>
          <a:endParaRPr lang="en-US"/>
        </a:p>
      </dgm:t>
    </dgm:pt>
    <dgm:pt modelId="{CD0FC1F8-4A3E-4880-B816-899B90071E2A}" type="parTrans" cxnId="{A76C21DA-D45A-443D-BFA0-572EB8DE5AC5}">
      <dgm:prSet/>
      <dgm:spPr/>
      <dgm:t>
        <a:bodyPr/>
        <a:lstStyle/>
        <a:p>
          <a:endParaRPr lang="en-US"/>
        </a:p>
      </dgm:t>
    </dgm:pt>
    <dgm:pt modelId="{0632A73E-9976-4724-AA25-A0742CC019BC}" type="sibTrans" cxnId="{A76C21DA-D45A-443D-BFA0-572EB8DE5AC5}">
      <dgm:prSet/>
      <dgm:spPr/>
      <dgm:t>
        <a:bodyPr/>
        <a:lstStyle/>
        <a:p>
          <a:endParaRPr lang="en-US"/>
        </a:p>
      </dgm:t>
    </dgm:pt>
    <dgm:pt modelId="{2BC8DAD2-548B-43C3-A0B5-A5F753EC31AC}">
      <dgm:prSet/>
      <dgm:spPr/>
      <dgm:t>
        <a:bodyPr/>
        <a:lstStyle/>
        <a:p>
          <a:pPr rtl="0"/>
          <a:r>
            <a:rPr lang="vi-VN" smtClean="0"/>
            <a:t>Qua email</a:t>
          </a:r>
          <a:endParaRPr lang="en-US"/>
        </a:p>
      </dgm:t>
    </dgm:pt>
    <dgm:pt modelId="{18338EAA-AC72-48F7-A545-8E2A9CAD12F1}" type="parTrans" cxnId="{22BD1957-034D-46CB-8406-398A5EEEEA0F}">
      <dgm:prSet/>
      <dgm:spPr/>
      <dgm:t>
        <a:bodyPr/>
        <a:lstStyle/>
        <a:p>
          <a:endParaRPr lang="en-US"/>
        </a:p>
      </dgm:t>
    </dgm:pt>
    <dgm:pt modelId="{93DB97D5-E2A7-4E2D-BD52-FD6D1DE1E6E0}" type="sibTrans" cxnId="{22BD1957-034D-46CB-8406-398A5EEEEA0F}">
      <dgm:prSet/>
      <dgm:spPr/>
      <dgm:t>
        <a:bodyPr/>
        <a:lstStyle/>
        <a:p>
          <a:endParaRPr lang="en-US"/>
        </a:p>
      </dgm:t>
    </dgm:pt>
    <dgm:pt modelId="{75E3CD27-23FD-42C0-BBD4-D170C67F14C8}">
      <dgm:prSet/>
      <dgm:spPr/>
      <dgm:t>
        <a:bodyPr/>
        <a:lstStyle/>
        <a:p>
          <a:pPr rtl="0"/>
          <a:r>
            <a:rPr lang="vi-VN" smtClean="0"/>
            <a:t>Qua mạng xã hội</a:t>
          </a:r>
          <a:endParaRPr lang="en-US"/>
        </a:p>
      </dgm:t>
    </dgm:pt>
    <dgm:pt modelId="{D981AFAB-8096-4647-A763-1BF8B2B7FE8C}" type="parTrans" cxnId="{F69D00DA-AFF5-4A51-A85E-75521516295B}">
      <dgm:prSet/>
      <dgm:spPr/>
      <dgm:t>
        <a:bodyPr/>
        <a:lstStyle/>
        <a:p>
          <a:endParaRPr lang="en-US"/>
        </a:p>
      </dgm:t>
    </dgm:pt>
    <dgm:pt modelId="{8D827B09-A7FF-43FB-A38A-E7239A51B54B}" type="sibTrans" cxnId="{F69D00DA-AFF5-4A51-A85E-75521516295B}">
      <dgm:prSet/>
      <dgm:spPr/>
      <dgm:t>
        <a:bodyPr/>
        <a:lstStyle/>
        <a:p>
          <a:endParaRPr lang="en-US"/>
        </a:p>
      </dgm:t>
    </dgm:pt>
    <dgm:pt modelId="{9B8CA6D9-509D-4178-AB12-E5C4489172FB}">
      <dgm:prSet/>
      <dgm:spPr/>
      <dgm:t>
        <a:bodyPr/>
        <a:lstStyle/>
        <a:p>
          <a:pPr rtl="0"/>
          <a:r>
            <a:rPr lang="vi-VN" smtClean="0"/>
            <a:t>Qua tin nhắn (chat)</a:t>
          </a:r>
          <a:endParaRPr lang="en-US"/>
        </a:p>
      </dgm:t>
    </dgm:pt>
    <dgm:pt modelId="{8A4B65D1-C49E-40D2-A554-360B6D3D114F}" type="parTrans" cxnId="{6AD8072E-83DB-4D8C-9CB9-E7F226663DD0}">
      <dgm:prSet/>
      <dgm:spPr/>
      <dgm:t>
        <a:bodyPr/>
        <a:lstStyle/>
        <a:p>
          <a:endParaRPr lang="en-US"/>
        </a:p>
      </dgm:t>
    </dgm:pt>
    <dgm:pt modelId="{31EEE493-4937-4DC5-BB94-42FAB0BC64D4}" type="sibTrans" cxnId="{6AD8072E-83DB-4D8C-9CB9-E7F226663DD0}">
      <dgm:prSet/>
      <dgm:spPr/>
      <dgm:t>
        <a:bodyPr/>
        <a:lstStyle/>
        <a:p>
          <a:endParaRPr lang="en-US"/>
        </a:p>
      </dgm:t>
    </dgm:pt>
    <dgm:pt modelId="{4008D328-BE2B-4D52-B978-19BC7641AAFF}" type="pres">
      <dgm:prSet presAssocID="{EB3CA36E-71BB-4965-A954-3E8F315D3D0D}" presName="mainComposite" presStyleCnt="0">
        <dgm:presLayoutVars>
          <dgm:chPref val="1"/>
          <dgm:dir/>
          <dgm:animOne val="branch"/>
          <dgm:animLvl val="lvl"/>
          <dgm:resizeHandles val="exact"/>
        </dgm:presLayoutVars>
      </dgm:prSet>
      <dgm:spPr/>
      <dgm:t>
        <a:bodyPr/>
        <a:lstStyle/>
        <a:p>
          <a:endParaRPr lang="en-US"/>
        </a:p>
      </dgm:t>
    </dgm:pt>
    <dgm:pt modelId="{CF1E88FD-2909-464E-8CDD-40E002A0BD4E}" type="pres">
      <dgm:prSet presAssocID="{EB3CA36E-71BB-4965-A954-3E8F315D3D0D}" presName="hierFlow" presStyleCnt="0"/>
      <dgm:spPr/>
    </dgm:pt>
    <dgm:pt modelId="{F0E36AA7-4A24-41E6-9B13-D9CFD1A252AC}" type="pres">
      <dgm:prSet presAssocID="{EB3CA36E-71BB-4965-A954-3E8F315D3D0D}" presName="hierChild1" presStyleCnt="0">
        <dgm:presLayoutVars>
          <dgm:chPref val="1"/>
          <dgm:animOne val="branch"/>
          <dgm:animLvl val="lvl"/>
        </dgm:presLayoutVars>
      </dgm:prSet>
      <dgm:spPr/>
    </dgm:pt>
    <dgm:pt modelId="{E0C1CC9C-D8C3-495E-BEC9-8659DE1B544B}" type="pres">
      <dgm:prSet presAssocID="{77BE0B31-77CB-410D-871C-94E29A0C6D64}" presName="Name14" presStyleCnt="0"/>
      <dgm:spPr/>
    </dgm:pt>
    <dgm:pt modelId="{AB651C87-8B00-4EBB-BAF0-8624522E5931}" type="pres">
      <dgm:prSet presAssocID="{77BE0B31-77CB-410D-871C-94E29A0C6D64}" presName="level1Shape" presStyleLbl="node0" presStyleIdx="0" presStyleCnt="1">
        <dgm:presLayoutVars>
          <dgm:chPref val="3"/>
        </dgm:presLayoutVars>
      </dgm:prSet>
      <dgm:spPr/>
      <dgm:t>
        <a:bodyPr/>
        <a:lstStyle/>
        <a:p>
          <a:endParaRPr lang="en-US"/>
        </a:p>
      </dgm:t>
    </dgm:pt>
    <dgm:pt modelId="{14203E79-47CE-4DB0-A1DD-0E00E8F6F57C}" type="pres">
      <dgm:prSet presAssocID="{77BE0B31-77CB-410D-871C-94E29A0C6D64}" presName="hierChild2" presStyleCnt="0"/>
      <dgm:spPr/>
    </dgm:pt>
    <dgm:pt modelId="{CEA369A5-31F9-4AC9-85D4-63260C4E0023}" type="pres">
      <dgm:prSet presAssocID="{18338EAA-AC72-48F7-A545-8E2A9CAD12F1}" presName="Name19" presStyleLbl="parChTrans1D2" presStyleIdx="0" presStyleCnt="3"/>
      <dgm:spPr/>
      <dgm:t>
        <a:bodyPr/>
        <a:lstStyle/>
        <a:p>
          <a:endParaRPr lang="en-US"/>
        </a:p>
      </dgm:t>
    </dgm:pt>
    <dgm:pt modelId="{6061C906-E5F2-4FEC-9D12-93347BD991D9}" type="pres">
      <dgm:prSet presAssocID="{2BC8DAD2-548B-43C3-A0B5-A5F753EC31AC}" presName="Name21" presStyleCnt="0"/>
      <dgm:spPr/>
    </dgm:pt>
    <dgm:pt modelId="{410C008F-4812-4186-B9C1-345CC693DAF5}" type="pres">
      <dgm:prSet presAssocID="{2BC8DAD2-548B-43C3-A0B5-A5F753EC31AC}" presName="level2Shape" presStyleLbl="node2" presStyleIdx="0" presStyleCnt="3"/>
      <dgm:spPr/>
      <dgm:t>
        <a:bodyPr/>
        <a:lstStyle/>
        <a:p>
          <a:endParaRPr lang="en-US"/>
        </a:p>
      </dgm:t>
    </dgm:pt>
    <dgm:pt modelId="{4820BCAA-BAED-417F-8FDA-00637377EBBA}" type="pres">
      <dgm:prSet presAssocID="{2BC8DAD2-548B-43C3-A0B5-A5F753EC31AC}" presName="hierChild3" presStyleCnt="0"/>
      <dgm:spPr/>
    </dgm:pt>
    <dgm:pt modelId="{44398D2B-C31C-4379-889B-018CB135E980}" type="pres">
      <dgm:prSet presAssocID="{D981AFAB-8096-4647-A763-1BF8B2B7FE8C}" presName="Name19" presStyleLbl="parChTrans1D2" presStyleIdx="1" presStyleCnt="3"/>
      <dgm:spPr/>
      <dgm:t>
        <a:bodyPr/>
        <a:lstStyle/>
        <a:p>
          <a:endParaRPr lang="en-US"/>
        </a:p>
      </dgm:t>
    </dgm:pt>
    <dgm:pt modelId="{AFB30C64-6DA3-4777-88E3-E18C2BAB8E33}" type="pres">
      <dgm:prSet presAssocID="{75E3CD27-23FD-42C0-BBD4-D170C67F14C8}" presName="Name21" presStyleCnt="0"/>
      <dgm:spPr/>
    </dgm:pt>
    <dgm:pt modelId="{93186A77-B8DB-4D6E-B56A-9C9EF922755E}" type="pres">
      <dgm:prSet presAssocID="{75E3CD27-23FD-42C0-BBD4-D170C67F14C8}" presName="level2Shape" presStyleLbl="node2" presStyleIdx="1" presStyleCnt="3"/>
      <dgm:spPr/>
      <dgm:t>
        <a:bodyPr/>
        <a:lstStyle/>
        <a:p>
          <a:endParaRPr lang="en-US"/>
        </a:p>
      </dgm:t>
    </dgm:pt>
    <dgm:pt modelId="{122B4E4C-6C9D-43E4-832D-37C6130272FA}" type="pres">
      <dgm:prSet presAssocID="{75E3CD27-23FD-42C0-BBD4-D170C67F14C8}" presName="hierChild3" presStyleCnt="0"/>
      <dgm:spPr/>
    </dgm:pt>
    <dgm:pt modelId="{0EB88C35-B4E9-40A8-8D00-E1F3875E0DAB}" type="pres">
      <dgm:prSet presAssocID="{8A4B65D1-C49E-40D2-A554-360B6D3D114F}" presName="Name19" presStyleLbl="parChTrans1D2" presStyleIdx="2" presStyleCnt="3"/>
      <dgm:spPr/>
      <dgm:t>
        <a:bodyPr/>
        <a:lstStyle/>
        <a:p>
          <a:endParaRPr lang="en-US"/>
        </a:p>
      </dgm:t>
    </dgm:pt>
    <dgm:pt modelId="{535A173A-99EB-4935-8224-31378CD35981}" type="pres">
      <dgm:prSet presAssocID="{9B8CA6D9-509D-4178-AB12-E5C4489172FB}" presName="Name21" presStyleCnt="0"/>
      <dgm:spPr/>
    </dgm:pt>
    <dgm:pt modelId="{AA4BE325-8CCC-4DED-805F-48C20CDD14AB}" type="pres">
      <dgm:prSet presAssocID="{9B8CA6D9-509D-4178-AB12-E5C4489172FB}" presName="level2Shape" presStyleLbl="node2" presStyleIdx="2" presStyleCnt="3"/>
      <dgm:spPr/>
      <dgm:t>
        <a:bodyPr/>
        <a:lstStyle/>
        <a:p>
          <a:endParaRPr lang="en-US"/>
        </a:p>
      </dgm:t>
    </dgm:pt>
    <dgm:pt modelId="{68B25157-8658-4A02-9598-A4F8A15462B6}" type="pres">
      <dgm:prSet presAssocID="{9B8CA6D9-509D-4178-AB12-E5C4489172FB}" presName="hierChild3" presStyleCnt="0"/>
      <dgm:spPr/>
    </dgm:pt>
    <dgm:pt modelId="{DEDE4D33-7D19-4C6C-86AD-85258A577A70}" type="pres">
      <dgm:prSet presAssocID="{EB3CA36E-71BB-4965-A954-3E8F315D3D0D}" presName="bgShapesFlow" presStyleCnt="0"/>
      <dgm:spPr/>
    </dgm:pt>
  </dgm:ptLst>
  <dgm:cxnLst>
    <dgm:cxn modelId="{6C7C594C-5B91-491D-9F7C-D39DAB2F4E4D}" type="presOf" srcId="{18338EAA-AC72-48F7-A545-8E2A9CAD12F1}" destId="{CEA369A5-31F9-4AC9-85D4-63260C4E0023}" srcOrd="0" destOrd="0" presId="urn:microsoft.com/office/officeart/2005/8/layout/hierarchy6"/>
    <dgm:cxn modelId="{22BD1957-034D-46CB-8406-398A5EEEEA0F}" srcId="{77BE0B31-77CB-410D-871C-94E29A0C6D64}" destId="{2BC8DAD2-548B-43C3-A0B5-A5F753EC31AC}" srcOrd="0" destOrd="0" parTransId="{18338EAA-AC72-48F7-A545-8E2A9CAD12F1}" sibTransId="{93DB97D5-E2A7-4E2D-BD52-FD6D1DE1E6E0}"/>
    <dgm:cxn modelId="{6AD8072E-83DB-4D8C-9CB9-E7F226663DD0}" srcId="{77BE0B31-77CB-410D-871C-94E29A0C6D64}" destId="{9B8CA6D9-509D-4178-AB12-E5C4489172FB}" srcOrd="2" destOrd="0" parTransId="{8A4B65D1-C49E-40D2-A554-360B6D3D114F}" sibTransId="{31EEE493-4937-4DC5-BB94-42FAB0BC64D4}"/>
    <dgm:cxn modelId="{E5970682-D92D-4797-8E8A-B921FF1EB7F0}" type="presOf" srcId="{9B8CA6D9-509D-4178-AB12-E5C4489172FB}" destId="{AA4BE325-8CCC-4DED-805F-48C20CDD14AB}" srcOrd="0" destOrd="0" presId="urn:microsoft.com/office/officeart/2005/8/layout/hierarchy6"/>
    <dgm:cxn modelId="{1DABB637-228E-4417-A245-821AB78866A2}" type="presOf" srcId="{75E3CD27-23FD-42C0-BBD4-D170C67F14C8}" destId="{93186A77-B8DB-4D6E-B56A-9C9EF922755E}" srcOrd="0" destOrd="0" presId="urn:microsoft.com/office/officeart/2005/8/layout/hierarchy6"/>
    <dgm:cxn modelId="{14AB72EC-3B12-4E50-BA1A-12D7C459543C}" type="presOf" srcId="{D981AFAB-8096-4647-A763-1BF8B2B7FE8C}" destId="{44398D2B-C31C-4379-889B-018CB135E980}" srcOrd="0" destOrd="0" presId="urn:microsoft.com/office/officeart/2005/8/layout/hierarchy6"/>
    <dgm:cxn modelId="{A76C21DA-D45A-443D-BFA0-572EB8DE5AC5}" srcId="{EB3CA36E-71BB-4965-A954-3E8F315D3D0D}" destId="{77BE0B31-77CB-410D-871C-94E29A0C6D64}" srcOrd="0" destOrd="0" parTransId="{CD0FC1F8-4A3E-4880-B816-899B90071E2A}" sibTransId="{0632A73E-9976-4724-AA25-A0742CC019BC}"/>
    <dgm:cxn modelId="{DA0EE43C-99E2-41BF-9A23-43767C87C204}" type="presOf" srcId="{8A4B65D1-C49E-40D2-A554-360B6D3D114F}" destId="{0EB88C35-B4E9-40A8-8D00-E1F3875E0DAB}" srcOrd="0" destOrd="0" presId="urn:microsoft.com/office/officeart/2005/8/layout/hierarchy6"/>
    <dgm:cxn modelId="{DC4F0209-2FA7-481B-A597-D97D44C3AEED}" type="presOf" srcId="{2BC8DAD2-548B-43C3-A0B5-A5F753EC31AC}" destId="{410C008F-4812-4186-B9C1-345CC693DAF5}" srcOrd="0" destOrd="0" presId="urn:microsoft.com/office/officeart/2005/8/layout/hierarchy6"/>
    <dgm:cxn modelId="{C8D7C9DB-C66A-442D-89A3-34EC8304E4FC}" type="presOf" srcId="{EB3CA36E-71BB-4965-A954-3E8F315D3D0D}" destId="{4008D328-BE2B-4D52-B978-19BC7641AAFF}" srcOrd="0" destOrd="0" presId="urn:microsoft.com/office/officeart/2005/8/layout/hierarchy6"/>
    <dgm:cxn modelId="{E2261329-5047-43A1-9B15-686F5A5945E7}" type="presOf" srcId="{77BE0B31-77CB-410D-871C-94E29A0C6D64}" destId="{AB651C87-8B00-4EBB-BAF0-8624522E5931}" srcOrd="0" destOrd="0" presId="urn:microsoft.com/office/officeart/2005/8/layout/hierarchy6"/>
    <dgm:cxn modelId="{F69D00DA-AFF5-4A51-A85E-75521516295B}" srcId="{77BE0B31-77CB-410D-871C-94E29A0C6D64}" destId="{75E3CD27-23FD-42C0-BBD4-D170C67F14C8}" srcOrd="1" destOrd="0" parTransId="{D981AFAB-8096-4647-A763-1BF8B2B7FE8C}" sibTransId="{8D827B09-A7FF-43FB-A38A-E7239A51B54B}"/>
    <dgm:cxn modelId="{527AE12F-06DA-45BE-8FDD-7A018FFE01D1}" type="presParOf" srcId="{4008D328-BE2B-4D52-B978-19BC7641AAFF}" destId="{CF1E88FD-2909-464E-8CDD-40E002A0BD4E}" srcOrd="0" destOrd="0" presId="urn:microsoft.com/office/officeart/2005/8/layout/hierarchy6"/>
    <dgm:cxn modelId="{81FF4CFC-0E74-4427-9CBA-D06EC14B8BF8}" type="presParOf" srcId="{CF1E88FD-2909-464E-8CDD-40E002A0BD4E}" destId="{F0E36AA7-4A24-41E6-9B13-D9CFD1A252AC}" srcOrd="0" destOrd="0" presId="urn:microsoft.com/office/officeart/2005/8/layout/hierarchy6"/>
    <dgm:cxn modelId="{35E6992E-68C1-4E62-AAEE-BC8E133A3A5E}" type="presParOf" srcId="{F0E36AA7-4A24-41E6-9B13-D9CFD1A252AC}" destId="{E0C1CC9C-D8C3-495E-BEC9-8659DE1B544B}" srcOrd="0" destOrd="0" presId="urn:microsoft.com/office/officeart/2005/8/layout/hierarchy6"/>
    <dgm:cxn modelId="{D7E5239B-34C9-4D57-A981-9CFE90845D67}" type="presParOf" srcId="{E0C1CC9C-D8C3-495E-BEC9-8659DE1B544B}" destId="{AB651C87-8B00-4EBB-BAF0-8624522E5931}" srcOrd="0" destOrd="0" presId="urn:microsoft.com/office/officeart/2005/8/layout/hierarchy6"/>
    <dgm:cxn modelId="{AEB6569D-CD5C-4130-8D24-BE768A810366}" type="presParOf" srcId="{E0C1CC9C-D8C3-495E-BEC9-8659DE1B544B}" destId="{14203E79-47CE-4DB0-A1DD-0E00E8F6F57C}" srcOrd="1" destOrd="0" presId="urn:microsoft.com/office/officeart/2005/8/layout/hierarchy6"/>
    <dgm:cxn modelId="{9EFECAD0-FAAB-4AF2-9F34-BD4099E8046C}" type="presParOf" srcId="{14203E79-47CE-4DB0-A1DD-0E00E8F6F57C}" destId="{CEA369A5-31F9-4AC9-85D4-63260C4E0023}" srcOrd="0" destOrd="0" presId="urn:microsoft.com/office/officeart/2005/8/layout/hierarchy6"/>
    <dgm:cxn modelId="{63B1E937-0A76-43D8-8118-6EFFEB647754}" type="presParOf" srcId="{14203E79-47CE-4DB0-A1DD-0E00E8F6F57C}" destId="{6061C906-E5F2-4FEC-9D12-93347BD991D9}" srcOrd="1" destOrd="0" presId="urn:microsoft.com/office/officeart/2005/8/layout/hierarchy6"/>
    <dgm:cxn modelId="{DE30524F-DADC-46E4-B254-108CE9A0E2D8}" type="presParOf" srcId="{6061C906-E5F2-4FEC-9D12-93347BD991D9}" destId="{410C008F-4812-4186-B9C1-345CC693DAF5}" srcOrd="0" destOrd="0" presId="urn:microsoft.com/office/officeart/2005/8/layout/hierarchy6"/>
    <dgm:cxn modelId="{009F9E5F-5020-45DF-B6F4-D973EE99E4D2}" type="presParOf" srcId="{6061C906-E5F2-4FEC-9D12-93347BD991D9}" destId="{4820BCAA-BAED-417F-8FDA-00637377EBBA}" srcOrd="1" destOrd="0" presId="urn:microsoft.com/office/officeart/2005/8/layout/hierarchy6"/>
    <dgm:cxn modelId="{FF6DFDC2-677D-48F4-A9F2-3DC459242817}" type="presParOf" srcId="{14203E79-47CE-4DB0-A1DD-0E00E8F6F57C}" destId="{44398D2B-C31C-4379-889B-018CB135E980}" srcOrd="2" destOrd="0" presId="urn:microsoft.com/office/officeart/2005/8/layout/hierarchy6"/>
    <dgm:cxn modelId="{F311841B-950B-4D76-864A-FE125FFD0E5A}" type="presParOf" srcId="{14203E79-47CE-4DB0-A1DD-0E00E8F6F57C}" destId="{AFB30C64-6DA3-4777-88E3-E18C2BAB8E33}" srcOrd="3" destOrd="0" presId="urn:microsoft.com/office/officeart/2005/8/layout/hierarchy6"/>
    <dgm:cxn modelId="{73FFE702-6D55-497E-9018-AEF5FDF4BCD5}" type="presParOf" srcId="{AFB30C64-6DA3-4777-88E3-E18C2BAB8E33}" destId="{93186A77-B8DB-4D6E-B56A-9C9EF922755E}" srcOrd="0" destOrd="0" presId="urn:microsoft.com/office/officeart/2005/8/layout/hierarchy6"/>
    <dgm:cxn modelId="{E5DA8271-01F1-4314-9DA6-135B27ED8B6B}" type="presParOf" srcId="{AFB30C64-6DA3-4777-88E3-E18C2BAB8E33}" destId="{122B4E4C-6C9D-43E4-832D-37C6130272FA}" srcOrd="1" destOrd="0" presId="urn:microsoft.com/office/officeart/2005/8/layout/hierarchy6"/>
    <dgm:cxn modelId="{EA7F05C4-5ED7-4C26-A442-A4D577D7A425}" type="presParOf" srcId="{14203E79-47CE-4DB0-A1DD-0E00E8F6F57C}" destId="{0EB88C35-B4E9-40A8-8D00-E1F3875E0DAB}" srcOrd="4" destOrd="0" presId="urn:microsoft.com/office/officeart/2005/8/layout/hierarchy6"/>
    <dgm:cxn modelId="{4D68ECF1-B362-4AEC-9054-5AF7ACBCCD0C}" type="presParOf" srcId="{14203E79-47CE-4DB0-A1DD-0E00E8F6F57C}" destId="{535A173A-99EB-4935-8224-31378CD35981}" srcOrd="5" destOrd="0" presId="urn:microsoft.com/office/officeart/2005/8/layout/hierarchy6"/>
    <dgm:cxn modelId="{1E606BD8-57F6-4D2F-82BF-9142A574F40E}" type="presParOf" srcId="{535A173A-99EB-4935-8224-31378CD35981}" destId="{AA4BE325-8CCC-4DED-805F-48C20CDD14AB}" srcOrd="0" destOrd="0" presId="urn:microsoft.com/office/officeart/2005/8/layout/hierarchy6"/>
    <dgm:cxn modelId="{A7713E2E-07B0-415B-BFEE-6AB83E89D919}" type="presParOf" srcId="{535A173A-99EB-4935-8224-31378CD35981}" destId="{68B25157-8658-4A02-9598-A4F8A15462B6}" srcOrd="1" destOrd="0" presId="urn:microsoft.com/office/officeart/2005/8/layout/hierarchy6"/>
    <dgm:cxn modelId="{62D00DAE-5FFC-416D-A481-09A4F479F5E4}" type="presParOf" srcId="{4008D328-BE2B-4D52-B978-19BC7641AAFF}" destId="{DEDE4D33-7D19-4C6C-86AD-85258A577A70}"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dgm:t>
        <a:bodyPr/>
        <a:lstStyle/>
        <a:p>
          <a:r>
            <a:rPr lang="en-US" b="0" noProof="0" dirty="0" smtClean="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dgm:t>
        <a:bodyPr/>
        <a:lstStyle/>
        <a:p>
          <a:r>
            <a:rPr lang="en-US" b="0" noProof="0" dirty="0" smtClean="0"/>
            <a:t>Con đường lây nhiễm mã độc</a:t>
          </a:r>
          <a:endParaRPr lang="vi-VN" b="0" noProof="0" dirty="0" smtClean="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a:solidFill>
          <a:srgbClr val="00FF00"/>
        </a:solidFill>
      </dgm:spPr>
      <dgm:t>
        <a:bodyPr/>
        <a:lstStyle/>
        <a:p>
          <a:r>
            <a:rPr lang="en-US" b="0" noProof="0" dirty="0" smtClean="0"/>
            <a:t>Phòng chống mã độc</a:t>
          </a:r>
          <a:endParaRPr lang="vi-VN" b="0" noProof="0" dirty="0" smtClean="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dgm:t>
        <a:bodyPr/>
        <a:lstStyle/>
        <a:p>
          <a:r>
            <a:rPr lang="vi-VN" b="0" noProof="0" smtClean="0"/>
            <a:t>1</a:t>
          </a:r>
          <a:endParaRPr lang="vi-VN" b="0" noProof="0"/>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a:solidFill>
          <a:srgbClr val="00FF00"/>
        </a:solidFill>
      </dgm:spPr>
      <dgm:t>
        <a:bodyPr/>
        <a:lstStyle/>
        <a:p>
          <a:r>
            <a:rPr lang="vi-VN" b="0" noProof="0" dirty="0" smtClean="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dgm:t>
        <a:bodyPr/>
        <a:lstStyle/>
        <a:p>
          <a:r>
            <a:rPr lang="vi-VN" b="0" noProof="0" smtClean="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t>
        <a:bodyPr/>
        <a:lstStyle/>
        <a:p>
          <a:endParaRPr lang="en-US"/>
        </a:p>
      </dgm:t>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t>
        <a:bodyPr/>
        <a:lstStyle/>
        <a:p>
          <a:endParaRPr lang="en-US"/>
        </a:p>
      </dgm:t>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t>
        <a:bodyPr/>
        <a:lstStyle/>
        <a:p>
          <a:endParaRPr lang="en-US"/>
        </a:p>
      </dgm:t>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t>
        <a:bodyPr/>
        <a:lstStyle/>
        <a:p>
          <a:endParaRPr lang="en-US"/>
        </a:p>
      </dgm:t>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t>
        <a:bodyPr/>
        <a:lstStyle/>
        <a:p>
          <a:endParaRPr lang="en-US"/>
        </a:p>
      </dgm:t>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t>
        <a:bodyPr/>
        <a:lstStyle/>
        <a:p>
          <a:endParaRPr lang="en-US"/>
        </a:p>
      </dgm:t>
    </dgm:pt>
  </dgm:ptLst>
  <dgm:cxnLst>
    <dgm:cxn modelId="{E48589C3-4E4C-4CF9-9E75-E2883C8EF450}" srcId="{E11D1F30-92F9-4E87-B87A-01D77324D11E}" destId="{38079234-B180-42D4-8590-8A29BBD719C3}" srcOrd="0" destOrd="0" parTransId="{C78AFA20-8840-4B7F-8F7F-568E0B495DE0}" sibTransId="{3AFD395E-9627-4ABB-B3D6-A6FB21B83591}"/>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2E0B6FD5-9F2F-41B5-88CC-16C4E1484463}" srcId="{8C66E9B3-B12D-4C23-A273-982D7F969BBC}" destId="{E11D1F30-92F9-4E87-B87A-01D77324D11E}" srcOrd="1" destOrd="0" parTransId="{AE193E3C-09C1-4B06-83D6-211558350945}" sibTransId="{355FCC4A-2C01-4FF5-9FA8-E5FFDE516259}"/>
    <dgm:cxn modelId="{59C04C16-493E-4756-9EE8-ED8BB2C96C0F}" type="presOf" srcId="{0830275F-9DCF-45EF-ADEC-F7390FF395D6}" destId="{F4163C1B-125C-44E7-9C9D-8ABA0F0D3C85}"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E8C5F3E-9780-4EEA-933E-FB2769C28CB9}" type="presOf" srcId="{C38F2664-291E-4988-B245-04F3FBCFDFDC}" destId="{E9E1300F-5CC8-4600-8F85-5942B49FD881}" srcOrd="0" destOrd="0" presId="urn:diagrams.loki3.com/NumberedList"/>
    <dgm:cxn modelId="{740F8903-5739-4710-9802-9B1B3A04DE18}" srcId="{C38F2664-291E-4988-B245-04F3FBCFDFDC}" destId="{6C03E07F-ECFB-4D2F-BA96-D23DA7C5AC73}" srcOrd="0" destOrd="0" parTransId="{D1FC4842-2686-45D4-A56A-3F897EF3B16F}" sibTransId="{E35E76B6-7078-4B09-B349-C02F66AA5978}"/>
    <dgm:cxn modelId="{D779DDA3-E6E3-44F2-8574-F8C3047122F9}" type="presOf" srcId="{047BEFD0-C935-4531-8622-CDEED8A502CD}" destId="{06294197-0B15-4BC5-B9CA-C3555305D53B}" srcOrd="0" destOrd="0" presId="urn:diagrams.loki3.com/NumberedList"/>
    <dgm:cxn modelId="{0E089340-E2C6-4394-8548-E02121524367}" type="presOf" srcId="{38079234-B180-42D4-8590-8A29BBD719C3}" destId="{6821241F-D1AB-41F6-8643-496DB77F7E03}" srcOrd="0" destOrd="0" presId="urn:diagrams.loki3.com/NumberedList"/>
    <dgm:cxn modelId="{070C6243-702D-45C2-A8D2-5B680CE8126C}" srcId="{8C66E9B3-B12D-4C23-A273-982D7F969BBC}" destId="{0830275F-9DCF-45EF-ADEC-F7390FF395D6}" srcOrd="2" destOrd="0" parTransId="{32BF6888-9C85-4B8E-95D4-687518E08B71}" sibTransId="{4411D013-438B-414E-B216-3C15703FAD31}"/>
    <dgm:cxn modelId="{6CB8DF62-F83C-4A12-84F9-8851E6395A68}" type="presOf" srcId="{E11D1F30-92F9-4E87-B87A-01D77324D11E}" destId="{24620C62-C497-41F0-924E-9FDAB59FC98D}"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9.xml><?xml version="1.0" encoding="utf-8"?>
<dgm:dataModel xmlns:dgm="http://schemas.openxmlformats.org/drawingml/2006/diagram" xmlns:a="http://schemas.openxmlformats.org/drawingml/2006/main">
  <dgm:ptLst>
    <dgm:pt modelId="{6CEE25BB-F870-4D6C-9C5A-A4A7747857DE}" type="doc">
      <dgm:prSet loTypeId="urn:microsoft.com/office/officeart/2008/layout/LinedList" loCatId="hierarchy" qsTypeId="urn:microsoft.com/office/officeart/2005/8/quickstyle/simple1" qsCatId="simple" csTypeId="urn:microsoft.com/office/officeart/2005/8/colors/accent1_2" csCatId="accent1" phldr="1"/>
      <dgm:spPr/>
      <dgm:t>
        <a:bodyPr/>
        <a:lstStyle/>
        <a:p>
          <a:endParaRPr lang="en-US"/>
        </a:p>
      </dgm:t>
    </dgm:pt>
    <dgm:pt modelId="{869C595D-7237-4AD2-BE64-A47D0AACC85E}">
      <dgm:prSet/>
      <dgm:spPr/>
      <dgm:t>
        <a:bodyPr/>
        <a:lstStyle/>
        <a:p>
          <a:pPr rtl="0"/>
          <a:r>
            <a:rPr lang="vi-VN" smtClean="0"/>
            <a:t>Phòng chống mã độc</a:t>
          </a:r>
          <a:endParaRPr lang="en-US"/>
        </a:p>
      </dgm:t>
    </dgm:pt>
    <dgm:pt modelId="{9F6F6DE9-BEC5-4EB1-9164-ED7182CC5A01}" type="parTrans" cxnId="{201DC518-2621-40FC-90F3-A03CDB6E45F2}">
      <dgm:prSet/>
      <dgm:spPr/>
      <dgm:t>
        <a:bodyPr/>
        <a:lstStyle/>
        <a:p>
          <a:endParaRPr lang="en-US"/>
        </a:p>
      </dgm:t>
    </dgm:pt>
    <dgm:pt modelId="{FE2A4895-9FA5-498F-95DD-32BFD9C340B5}" type="sibTrans" cxnId="{201DC518-2621-40FC-90F3-A03CDB6E45F2}">
      <dgm:prSet/>
      <dgm:spPr/>
      <dgm:t>
        <a:bodyPr/>
        <a:lstStyle/>
        <a:p>
          <a:endParaRPr lang="en-US"/>
        </a:p>
      </dgm:t>
    </dgm:pt>
    <dgm:pt modelId="{EF22EDBD-896E-4BD3-890A-AB825AB0F000}">
      <dgm:prSet/>
      <dgm:spPr/>
      <dgm:t>
        <a:bodyPr/>
        <a:lstStyle/>
        <a:p>
          <a:pPr rtl="0"/>
          <a:r>
            <a:rPr lang="vi-VN" dirty="0" smtClean="0"/>
            <a:t>Công cụ diệt virus</a:t>
          </a:r>
          <a:endParaRPr lang="en-US" dirty="0"/>
        </a:p>
      </dgm:t>
    </dgm:pt>
    <dgm:pt modelId="{48C4D439-402E-4510-B82B-CC0C79388A77}" type="parTrans" cxnId="{AE1D600B-4B7E-49BB-8037-7DAAFFA098D9}">
      <dgm:prSet/>
      <dgm:spPr/>
      <dgm:t>
        <a:bodyPr/>
        <a:lstStyle/>
        <a:p>
          <a:endParaRPr lang="en-US"/>
        </a:p>
      </dgm:t>
    </dgm:pt>
    <dgm:pt modelId="{55DCF316-F5AA-478C-91FB-80A19BDF47BD}" type="sibTrans" cxnId="{AE1D600B-4B7E-49BB-8037-7DAAFFA098D9}">
      <dgm:prSet/>
      <dgm:spPr/>
      <dgm:t>
        <a:bodyPr/>
        <a:lstStyle/>
        <a:p>
          <a:endParaRPr lang="en-US"/>
        </a:p>
      </dgm:t>
    </dgm:pt>
    <dgm:pt modelId="{C71CC5C3-8F33-404B-BAAA-AC09BBD8EA09}">
      <dgm:prSet/>
      <dgm:spPr/>
      <dgm:t>
        <a:bodyPr/>
        <a:lstStyle/>
        <a:p>
          <a:pPr rtl="0"/>
          <a:r>
            <a:rPr lang="vi-VN" dirty="0" smtClean="0"/>
            <a:t>Kiểm tra phần mềm với www.virustotal.com</a:t>
          </a:r>
          <a:endParaRPr lang="en-US" dirty="0"/>
        </a:p>
      </dgm:t>
    </dgm:pt>
    <dgm:pt modelId="{8D3FA2A9-E5EE-4E6B-AA9F-AB392DE38EDE}" type="parTrans" cxnId="{5F441D35-0F07-4F62-90A7-4799E339F6F0}">
      <dgm:prSet/>
      <dgm:spPr/>
      <dgm:t>
        <a:bodyPr/>
        <a:lstStyle/>
        <a:p>
          <a:endParaRPr lang="en-US"/>
        </a:p>
      </dgm:t>
    </dgm:pt>
    <dgm:pt modelId="{393E12F7-EF2B-4854-8EE1-0E07916EA88F}" type="sibTrans" cxnId="{5F441D35-0F07-4F62-90A7-4799E339F6F0}">
      <dgm:prSet/>
      <dgm:spPr/>
      <dgm:t>
        <a:bodyPr/>
        <a:lstStyle/>
        <a:p>
          <a:endParaRPr lang="en-US"/>
        </a:p>
      </dgm:t>
    </dgm:pt>
    <dgm:pt modelId="{DFCB4855-322A-4469-B451-AA7B3A2B3B4E}">
      <dgm:prSet/>
      <dgm:spPr/>
      <dgm:t>
        <a:bodyPr/>
        <a:lstStyle/>
        <a:p>
          <a:pPr rtl="0"/>
          <a:r>
            <a:rPr lang="vi-VN" smtClean="0"/>
            <a:t>Đóng băng ổ đĩa</a:t>
          </a:r>
          <a:endParaRPr lang="en-US"/>
        </a:p>
      </dgm:t>
    </dgm:pt>
    <dgm:pt modelId="{5D298292-AA0E-4BD9-8CA5-2170735467D9}" type="parTrans" cxnId="{2D180BA4-4624-4217-A312-A74EFFD2B1CE}">
      <dgm:prSet/>
      <dgm:spPr/>
      <dgm:t>
        <a:bodyPr/>
        <a:lstStyle/>
        <a:p>
          <a:endParaRPr lang="en-US"/>
        </a:p>
      </dgm:t>
    </dgm:pt>
    <dgm:pt modelId="{8D169C05-480C-4EB0-8BF3-6BA7F7A89B48}" type="sibTrans" cxnId="{2D180BA4-4624-4217-A312-A74EFFD2B1CE}">
      <dgm:prSet/>
      <dgm:spPr/>
      <dgm:t>
        <a:bodyPr/>
        <a:lstStyle/>
        <a:p>
          <a:endParaRPr lang="en-US"/>
        </a:p>
      </dgm:t>
    </dgm:pt>
    <dgm:pt modelId="{FCB2E89E-0BE3-4AC8-8936-1794C59F4889}">
      <dgm:prSet/>
      <dgm:spPr/>
      <dgm:t>
        <a:bodyPr/>
        <a:lstStyle/>
        <a:p>
          <a:pPr rtl="0"/>
          <a:r>
            <a:rPr lang="vi-VN" dirty="0" smtClean="0"/>
            <a:t>Sử dụng USB-AV</a:t>
          </a:r>
          <a:endParaRPr lang="en-US" dirty="0"/>
        </a:p>
      </dgm:t>
    </dgm:pt>
    <dgm:pt modelId="{28ACB1D4-CE0C-4007-8E01-E60DE9071507}" type="parTrans" cxnId="{B58A9CEF-EDBF-4071-844C-A98B1B5A74AF}">
      <dgm:prSet/>
      <dgm:spPr/>
      <dgm:t>
        <a:bodyPr/>
        <a:lstStyle/>
        <a:p>
          <a:endParaRPr lang="en-US"/>
        </a:p>
      </dgm:t>
    </dgm:pt>
    <dgm:pt modelId="{8AB55C6E-7247-48E2-8AC7-B445DDA0FA95}" type="sibTrans" cxnId="{B58A9CEF-EDBF-4071-844C-A98B1B5A74AF}">
      <dgm:prSet/>
      <dgm:spPr/>
      <dgm:t>
        <a:bodyPr/>
        <a:lstStyle/>
        <a:p>
          <a:endParaRPr lang="en-US"/>
        </a:p>
      </dgm:t>
    </dgm:pt>
    <dgm:pt modelId="{E2BC91A2-A1DB-4FC1-9128-3B5323CA2A29}">
      <dgm:prSet/>
      <dgm:spPr/>
      <dgm:t>
        <a:bodyPr/>
        <a:lstStyle/>
        <a:p>
          <a:pPr rtl="0"/>
          <a:r>
            <a:rPr lang="vi-VN" dirty="0" smtClean="0"/>
            <a:t>Tuân thủ quy tắc an toàn</a:t>
          </a:r>
          <a:endParaRPr lang="en-US" dirty="0"/>
        </a:p>
      </dgm:t>
    </dgm:pt>
    <dgm:pt modelId="{0F02817C-3BFB-4331-909D-91E152E29E58}" type="parTrans" cxnId="{74AD7ED7-6F17-454F-832E-24D5C482ABEC}">
      <dgm:prSet/>
      <dgm:spPr/>
      <dgm:t>
        <a:bodyPr/>
        <a:lstStyle/>
        <a:p>
          <a:endParaRPr lang="en-US"/>
        </a:p>
      </dgm:t>
    </dgm:pt>
    <dgm:pt modelId="{3F68E302-9F89-4CDE-9FDC-2F66FE757CC5}" type="sibTrans" cxnId="{74AD7ED7-6F17-454F-832E-24D5C482ABEC}">
      <dgm:prSet/>
      <dgm:spPr/>
      <dgm:t>
        <a:bodyPr/>
        <a:lstStyle/>
        <a:p>
          <a:endParaRPr lang="en-US"/>
        </a:p>
      </dgm:t>
    </dgm:pt>
    <dgm:pt modelId="{A62AD2D6-A04D-4099-8BE0-DC8F521BD876}">
      <dgm:prSet/>
      <dgm:spPr/>
      <dgm:t>
        <a:bodyPr/>
        <a:lstStyle/>
        <a:p>
          <a:pPr rtl="0"/>
          <a:r>
            <a:rPr lang="vi-VN" dirty="0" smtClean="0"/>
            <a:t>Kiểm tra phần mềm qua chữ ký số</a:t>
          </a:r>
          <a:endParaRPr lang="en-US" dirty="0"/>
        </a:p>
      </dgm:t>
    </dgm:pt>
    <dgm:pt modelId="{5EED1363-4EEE-4B53-B13C-DB85084B4D61}" type="parTrans" cxnId="{E3DC9181-7525-4EBB-B0B6-E84A2AD97AB4}">
      <dgm:prSet/>
      <dgm:spPr/>
      <dgm:t>
        <a:bodyPr/>
        <a:lstStyle/>
        <a:p>
          <a:endParaRPr lang="en-US"/>
        </a:p>
      </dgm:t>
    </dgm:pt>
    <dgm:pt modelId="{B917EF55-92F9-4BE7-BEAA-ECC4CBB1407B}" type="sibTrans" cxnId="{E3DC9181-7525-4EBB-B0B6-E84A2AD97AB4}">
      <dgm:prSet/>
      <dgm:spPr/>
      <dgm:t>
        <a:bodyPr/>
        <a:lstStyle/>
        <a:p>
          <a:endParaRPr lang="en-US"/>
        </a:p>
      </dgm:t>
    </dgm:pt>
    <dgm:pt modelId="{5BEC2431-4A79-43E5-8686-DFDB103E9F30}" type="pres">
      <dgm:prSet presAssocID="{6CEE25BB-F870-4D6C-9C5A-A4A7747857DE}" presName="vert0" presStyleCnt="0">
        <dgm:presLayoutVars>
          <dgm:dir/>
          <dgm:animOne val="branch"/>
          <dgm:animLvl val="lvl"/>
        </dgm:presLayoutVars>
      </dgm:prSet>
      <dgm:spPr/>
      <dgm:t>
        <a:bodyPr/>
        <a:lstStyle/>
        <a:p>
          <a:endParaRPr lang="en-US"/>
        </a:p>
      </dgm:t>
    </dgm:pt>
    <dgm:pt modelId="{F09B66F3-CCE9-4340-AB85-D38F380C2332}" type="pres">
      <dgm:prSet presAssocID="{869C595D-7237-4AD2-BE64-A47D0AACC85E}" presName="thickLine" presStyleLbl="alignNode1" presStyleIdx="0" presStyleCnt="1"/>
      <dgm:spPr/>
    </dgm:pt>
    <dgm:pt modelId="{F963BCC9-A86E-4B01-920E-B4E737991029}" type="pres">
      <dgm:prSet presAssocID="{869C595D-7237-4AD2-BE64-A47D0AACC85E}" presName="horz1" presStyleCnt="0"/>
      <dgm:spPr/>
    </dgm:pt>
    <dgm:pt modelId="{68DC2B2B-D89A-4701-8A56-86C962B23DE4}" type="pres">
      <dgm:prSet presAssocID="{869C595D-7237-4AD2-BE64-A47D0AACC85E}" presName="tx1" presStyleLbl="revTx" presStyleIdx="0" presStyleCnt="7"/>
      <dgm:spPr/>
      <dgm:t>
        <a:bodyPr/>
        <a:lstStyle/>
        <a:p>
          <a:endParaRPr lang="en-US"/>
        </a:p>
      </dgm:t>
    </dgm:pt>
    <dgm:pt modelId="{211FC370-4BDB-4DA8-A2DB-78E6AC4BE13F}" type="pres">
      <dgm:prSet presAssocID="{869C595D-7237-4AD2-BE64-A47D0AACC85E}" presName="vert1" presStyleCnt="0"/>
      <dgm:spPr/>
    </dgm:pt>
    <dgm:pt modelId="{B26BA3DC-A118-4A10-8838-CC4310C00C6F}" type="pres">
      <dgm:prSet presAssocID="{EF22EDBD-896E-4BD3-890A-AB825AB0F000}" presName="vertSpace2a" presStyleCnt="0"/>
      <dgm:spPr/>
    </dgm:pt>
    <dgm:pt modelId="{00D2F9C6-FD23-44E8-AA0A-8677156795B0}" type="pres">
      <dgm:prSet presAssocID="{EF22EDBD-896E-4BD3-890A-AB825AB0F000}" presName="horz2" presStyleCnt="0"/>
      <dgm:spPr/>
    </dgm:pt>
    <dgm:pt modelId="{9C666092-8053-41BA-A09C-85B3F83D9503}" type="pres">
      <dgm:prSet presAssocID="{EF22EDBD-896E-4BD3-890A-AB825AB0F000}" presName="horzSpace2" presStyleCnt="0"/>
      <dgm:spPr/>
    </dgm:pt>
    <dgm:pt modelId="{1F59DD4F-2CFA-4311-84C5-C145FCE910D5}" type="pres">
      <dgm:prSet presAssocID="{EF22EDBD-896E-4BD3-890A-AB825AB0F000}" presName="tx2" presStyleLbl="revTx" presStyleIdx="1" presStyleCnt="7"/>
      <dgm:spPr/>
      <dgm:t>
        <a:bodyPr/>
        <a:lstStyle/>
        <a:p>
          <a:endParaRPr lang="en-US"/>
        </a:p>
      </dgm:t>
    </dgm:pt>
    <dgm:pt modelId="{63387179-D4EB-42AC-B746-0E5BE1BD0BE7}" type="pres">
      <dgm:prSet presAssocID="{EF22EDBD-896E-4BD3-890A-AB825AB0F000}" presName="vert2" presStyleCnt="0"/>
      <dgm:spPr/>
    </dgm:pt>
    <dgm:pt modelId="{E2D4475A-9F9E-42BF-A97D-67F7A5228091}" type="pres">
      <dgm:prSet presAssocID="{EF22EDBD-896E-4BD3-890A-AB825AB0F000}" presName="thinLine2b" presStyleLbl="callout" presStyleIdx="0" presStyleCnt="6"/>
      <dgm:spPr/>
    </dgm:pt>
    <dgm:pt modelId="{74E6895C-59C8-4FA5-BB71-CD62AE3AA2B2}" type="pres">
      <dgm:prSet presAssocID="{EF22EDBD-896E-4BD3-890A-AB825AB0F000}" presName="vertSpace2b" presStyleCnt="0"/>
      <dgm:spPr/>
    </dgm:pt>
    <dgm:pt modelId="{2D3F0EE5-8C83-4AC0-A0A9-7EF67F2C59A0}" type="pres">
      <dgm:prSet presAssocID="{C71CC5C3-8F33-404B-BAAA-AC09BBD8EA09}" presName="horz2" presStyleCnt="0"/>
      <dgm:spPr/>
    </dgm:pt>
    <dgm:pt modelId="{B1C118BF-B794-4C07-8437-DE1AF4B29600}" type="pres">
      <dgm:prSet presAssocID="{C71CC5C3-8F33-404B-BAAA-AC09BBD8EA09}" presName="horzSpace2" presStyleCnt="0"/>
      <dgm:spPr/>
    </dgm:pt>
    <dgm:pt modelId="{2EB1091B-2F8D-4C98-9ECD-8EE646AB0F8C}" type="pres">
      <dgm:prSet presAssocID="{C71CC5C3-8F33-404B-BAAA-AC09BBD8EA09}" presName="tx2" presStyleLbl="revTx" presStyleIdx="2" presStyleCnt="7"/>
      <dgm:spPr/>
      <dgm:t>
        <a:bodyPr/>
        <a:lstStyle/>
        <a:p>
          <a:endParaRPr lang="en-US"/>
        </a:p>
      </dgm:t>
    </dgm:pt>
    <dgm:pt modelId="{76C14569-99F9-4782-AAB8-3AC954819660}" type="pres">
      <dgm:prSet presAssocID="{C71CC5C3-8F33-404B-BAAA-AC09BBD8EA09}" presName="vert2" presStyleCnt="0"/>
      <dgm:spPr/>
    </dgm:pt>
    <dgm:pt modelId="{ADD8C008-79C1-4387-B1CD-376583C848A8}" type="pres">
      <dgm:prSet presAssocID="{C71CC5C3-8F33-404B-BAAA-AC09BBD8EA09}" presName="thinLine2b" presStyleLbl="callout" presStyleIdx="1" presStyleCnt="6"/>
      <dgm:spPr/>
    </dgm:pt>
    <dgm:pt modelId="{4A892E2F-0787-46EA-93F6-5DB57E13CD88}" type="pres">
      <dgm:prSet presAssocID="{C71CC5C3-8F33-404B-BAAA-AC09BBD8EA09}" presName="vertSpace2b" presStyleCnt="0"/>
      <dgm:spPr/>
    </dgm:pt>
    <dgm:pt modelId="{9897B4A1-1C26-41E6-9211-F8CFAD74FE45}" type="pres">
      <dgm:prSet presAssocID="{A62AD2D6-A04D-4099-8BE0-DC8F521BD876}" presName="horz2" presStyleCnt="0"/>
      <dgm:spPr/>
    </dgm:pt>
    <dgm:pt modelId="{4F76105A-1959-4CE4-BE62-31D39A66FAB3}" type="pres">
      <dgm:prSet presAssocID="{A62AD2D6-A04D-4099-8BE0-DC8F521BD876}" presName="horzSpace2" presStyleCnt="0"/>
      <dgm:spPr/>
    </dgm:pt>
    <dgm:pt modelId="{0FB662D6-0613-4E02-8210-0DF3083BE72C}" type="pres">
      <dgm:prSet presAssocID="{A62AD2D6-A04D-4099-8BE0-DC8F521BD876}" presName="tx2" presStyleLbl="revTx" presStyleIdx="3" presStyleCnt="7"/>
      <dgm:spPr/>
      <dgm:t>
        <a:bodyPr/>
        <a:lstStyle/>
        <a:p>
          <a:endParaRPr lang="en-US"/>
        </a:p>
      </dgm:t>
    </dgm:pt>
    <dgm:pt modelId="{8160D2A4-F9AA-478E-955D-0310E146E50A}" type="pres">
      <dgm:prSet presAssocID="{A62AD2D6-A04D-4099-8BE0-DC8F521BD876}" presName="vert2" presStyleCnt="0"/>
      <dgm:spPr/>
    </dgm:pt>
    <dgm:pt modelId="{C68234D2-1ADE-4BF1-ACC4-0C05A8E29B01}" type="pres">
      <dgm:prSet presAssocID="{A62AD2D6-A04D-4099-8BE0-DC8F521BD876}" presName="thinLine2b" presStyleLbl="callout" presStyleIdx="2" presStyleCnt="6"/>
      <dgm:spPr/>
    </dgm:pt>
    <dgm:pt modelId="{CED0EC3D-1975-4E9C-A81B-6CE82DD797AC}" type="pres">
      <dgm:prSet presAssocID="{A62AD2D6-A04D-4099-8BE0-DC8F521BD876}" presName="vertSpace2b" presStyleCnt="0"/>
      <dgm:spPr/>
    </dgm:pt>
    <dgm:pt modelId="{B773E320-5FD7-4257-8DEA-3A0ED51AB3C7}" type="pres">
      <dgm:prSet presAssocID="{DFCB4855-322A-4469-B451-AA7B3A2B3B4E}" presName="horz2" presStyleCnt="0"/>
      <dgm:spPr/>
    </dgm:pt>
    <dgm:pt modelId="{2357961B-F9E6-4498-B71A-FA42EA5B538D}" type="pres">
      <dgm:prSet presAssocID="{DFCB4855-322A-4469-B451-AA7B3A2B3B4E}" presName="horzSpace2" presStyleCnt="0"/>
      <dgm:spPr/>
    </dgm:pt>
    <dgm:pt modelId="{A7984E37-F66F-4BEB-959D-98F758F75FB6}" type="pres">
      <dgm:prSet presAssocID="{DFCB4855-322A-4469-B451-AA7B3A2B3B4E}" presName="tx2" presStyleLbl="revTx" presStyleIdx="4" presStyleCnt="7"/>
      <dgm:spPr/>
      <dgm:t>
        <a:bodyPr/>
        <a:lstStyle/>
        <a:p>
          <a:endParaRPr lang="en-US"/>
        </a:p>
      </dgm:t>
    </dgm:pt>
    <dgm:pt modelId="{177C9BC5-10A7-44EC-BE14-9B49B8F04DBE}" type="pres">
      <dgm:prSet presAssocID="{DFCB4855-322A-4469-B451-AA7B3A2B3B4E}" presName="vert2" presStyleCnt="0"/>
      <dgm:spPr/>
    </dgm:pt>
    <dgm:pt modelId="{4A125EBB-D800-4872-B591-50B87FABFFF9}" type="pres">
      <dgm:prSet presAssocID="{DFCB4855-322A-4469-B451-AA7B3A2B3B4E}" presName="thinLine2b" presStyleLbl="callout" presStyleIdx="3" presStyleCnt="6"/>
      <dgm:spPr/>
    </dgm:pt>
    <dgm:pt modelId="{F4CF9CBB-AAD7-4897-9C38-AA2F8F4D9B14}" type="pres">
      <dgm:prSet presAssocID="{DFCB4855-322A-4469-B451-AA7B3A2B3B4E}" presName="vertSpace2b" presStyleCnt="0"/>
      <dgm:spPr/>
    </dgm:pt>
    <dgm:pt modelId="{79CA951E-D22E-409D-B884-F4B9A138FE92}" type="pres">
      <dgm:prSet presAssocID="{FCB2E89E-0BE3-4AC8-8936-1794C59F4889}" presName="horz2" presStyleCnt="0"/>
      <dgm:spPr/>
    </dgm:pt>
    <dgm:pt modelId="{29BED648-55C7-4236-B988-6786AC316C1C}" type="pres">
      <dgm:prSet presAssocID="{FCB2E89E-0BE3-4AC8-8936-1794C59F4889}" presName="horzSpace2" presStyleCnt="0"/>
      <dgm:spPr/>
    </dgm:pt>
    <dgm:pt modelId="{E605038A-9852-4CE7-92A6-DACE7B06C694}" type="pres">
      <dgm:prSet presAssocID="{FCB2E89E-0BE3-4AC8-8936-1794C59F4889}" presName="tx2" presStyleLbl="revTx" presStyleIdx="5" presStyleCnt="7"/>
      <dgm:spPr/>
      <dgm:t>
        <a:bodyPr/>
        <a:lstStyle/>
        <a:p>
          <a:endParaRPr lang="en-US"/>
        </a:p>
      </dgm:t>
    </dgm:pt>
    <dgm:pt modelId="{95D9249C-4F73-42A6-87E9-F658FAE07C02}" type="pres">
      <dgm:prSet presAssocID="{FCB2E89E-0BE3-4AC8-8936-1794C59F4889}" presName="vert2" presStyleCnt="0"/>
      <dgm:spPr/>
    </dgm:pt>
    <dgm:pt modelId="{DF70E3A3-2709-41D6-A865-90F9AD237173}" type="pres">
      <dgm:prSet presAssocID="{FCB2E89E-0BE3-4AC8-8936-1794C59F4889}" presName="thinLine2b" presStyleLbl="callout" presStyleIdx="4" presStyleCnt="6"/>
      <dgm:spPr/>
    </dgm:pt>
    <dgm:pt modelId="{E4A1A162-8D74-4971-BA43-95D1204D3CF9}" type="pres">
      <dgm:prSet presAssocID="{FCB2E89E-0BE3-4AC8-8936-1794C59F4889}" presName="vertSpace2b" presStyleCnt="0"/>
      <dgm:spPr/>
    </dgm:pt>
    <dgm:pt modelId="{171ECAFA-CA76-48B4-B0F5-3874A581A957}" type="pres">
      <dgm:prSet presAssocID="{E2BC91A2-A1DB-4FC1-9128-3B5323CA2A29}" presName="horz2" presStyleCnt="0"/>
      <dgm:spPr/>
    </dgm:pt>
    <dgm:pt modelId="{903C9A42-A6F1-4C64-83AC-D49E662E7B4D}" type="pres">
      <dgm:prSet presAssocID="{E2BC91A2-A1DB-4FC1-9128-3B5323CA2A29}" presName="horzSpace2" presStyleCnt="0"/>
      <dgm:spPr/>
    </dgm:pt>
    <dgm:pt modelId="{1F8DF84B-D87C-4E95-8B3B-D3B5EDFD9745}" type="pres">
      <dgm:prSet presAssocID="{E2BC91A2-A1DB-4FC1-9128-3B5323CA2A29}" presName="tx2" presStyleLbl="revTx" presStyleIdx="6" presStyleCnt="7"/>
      <dgm:spPr/>
      <dgm:t>
        <a:bodyPr/>
        <a:lstStyle/>
        <a:p>
          <a:endParaRPr lang="en-US"/>
        </a:p>
      </dgm:t>
    </dgm:pt>
    <dgm:pt modelId="{0BFC5C4D-DC52-47F4-808E-202D3187BF9D}" type="pres">
      <dgm:prSet presAssocID="{E2BC91A2-A1DB-4FC1-9128-3B5323CA2A29}" presName="vert2" presStyleCnt="0"/>
      <dgm:spPr/>
    </dgm:pt>
    <dgm:pt modelId="{561CC22C-7094-4597-9D76-5F2747FA96D1}" type="pres">
      <dgm:prSet presAssocID="{E2BC91A2-A1DB-4FC1-9128-3B5323CA2A29}" presName="thinLine2b" presStyleLbl="callout" presStyleIdx="5" presStyleCnt="6"/>
      <dgm:spPr/>
    </dgm:pt>
    <dgm:pt modelId="{57D8B523-BACB-4E70-AE6B-AB71E537873D}" type="pres">
      <dgm:prSet presAssocID="{E2BC91A2-A1DB-4FC1-9128-3B5323CA2A29}" presName="vertSpace2b" presStyleCnt="0"/>
      <dgm:spPr/>
    </dgm:pt>
  </dgm:ptLst>
  <dgm:cxnLst>
    <dgm:cxn modelId="{B961D8D2-9024-4F35-9D13-784E0883412E}" type="presOf" srcId="{A62AD2D6-A04D-4099-8BE0-DC8F521BD876}" destId="{0FB662D6-0613-4E02-8210-0DF3083BE72C}" srcOrd="0" destOrd="0" presId="urn:microsoft.com/office/officeart/2008/layout/LinedList"/>
    <dgm:cxn modelId="{201DC518-2621-40FC-90F3-A03CDB6E45F2}" srcId="{6CEE25BB-F870-4D6C-9C5A-A4A7747857DE}" destId="{869C595D-7237-4AD2-BE64-A47D0AACC85E}" srcOrd="0" destOrd="0" parTransId="{9F6F6DE9-BEC5-4EB1-9164-ED7182CC5A01}" sibTransId="{FE2A4895-9FA5-498F-95DD-32BFD9C340B5}"/>
    <dgm:cxn modelId="{938397DE-FA32-443D-A6AB-C62516DF9BD9}" type="presOf" srcId="{6CEE25BB-F870-4D6C-9C5A-A4A7747857DE}" destId="{5BEC2431-4A79-43E5-8686-DFDB103E9F30}" srcOrd="0" destOrd="0" presId="urn:microsoft.com/office/officeart/2008/layout/LinedList"/>
    <dgm:cxn modelId="{32DBF95F-3477-4087-B4BE-4D1F4DA51E5B}" type="presOf" srcId="{DFCB4855-322A-4469-B451-AA7B3A2B3B4E}" destId="{A7984E37-F66F-4BEB-959D-98F758F75FB6}" srcOrd="0" destOrd="0" presId="urn:microsoft.com/office/officeart/2008/layout/LinedList"/>
    <dgm:cxn modelId="{31D8AFE1-8ABC-45BA-ABA9-CA7C482A17E9}" type="presOf" srcId="{EF22EDBD-896E-4BD3-890A-AB825AB0F000}" destId="{1F59DD4F-2CFA-4311-84C5-C145FCE910D5}" srcOrd="0" destOrd="0" presId="urn:microsoft.com/office/officeart/2008/layout/LinedList"/>
    <dgm:cxn modelId="{E3DC9181-7525-4EBB-B0B6-E84A2AD97AB4}" srcId="{869C595D-7237-4AD2-BE64-A47D0AACC85E}" destId="{A62AD2D6-A04D-4099-8BE0-DC8F521BD876}" srcOrd="2" destOrd="0" parTransId="{5EED1363-4EEE-4B53-B13C-DB85084B4D61}" sibTransId="{B917EF55-92F9-4BE7-BEAA-ECC4CBB1407B}"/>
    <dgm:cxn modelId="{74AD7ED7-6F17-454F-832E-24D5C482ABEC}" srcId="{869C595D-7237-4AD2-BE64-A47D0AACC85E}" destId="{E2BC91A2-A1DB-4FC1-9128-3B5323CA2A29}" srcOrd="5" destOrd="0" parTransId="{0F02817C-3BFB-4331-909D-91E152E29E58}" sibTransId="{3F68E302-9F89-4CDE-9FDC-2F66FE757CC5}"/>
    <dgm:cxn modelId="{B58A9CEF-EDBF-4071-844C-A98B1B5A74AF}" srcId="{869C595D-7237-4AD2-BE64-A47D0AACC85E}" destId="{FCB2E89E-0BE3-4AC8-8936-1794C59F4889}" srcOrd="4" destOrd="0" parTransId="{28ACB1D4-CE0C-4007-8E01-E60DE9071507}" sibTransId="{8AB55C6E-7247-48E2-8AC7-B445DDA0FA95}"/>
    <dgm:cxn modelId="{8F4D7CA8-1DFB-45E2-A6E4-D83B4D502DE5}" type="presOf" srcId="{869C595D-7237-4AD2-BE64-A47D0AACC85E}" destId="{68DC2B2B-D89A-4701-8A56-86C962B23DE4}" srcOrd="0" destOrd="0" presId="urn:microsoft.com/office/officeart/2008/layout/LinedList"/>
    <dgm:cxn modelId="{7BEC9A42-708C-493F-A127-D517C73D21D9}" type="presOf" srcId="{FCB2E89E-0BE3-4AC8-8936-1794C59F4889}" destId="{E605038A-9852-4CE7-92A6-DACE7B06C694}" srcOrd="0" destOrd="0" presId="urn:microsoft.com/office/officeart/2008/layout/LinedList"/>
    <dgm:cxn modelId="{AE1D600B-4B7E-49BB-8037-7DAAFFA098D9}" srcId="{869C595D-7237-4AD2-BE64-A47D0AACC85E}" destId="{EF22EDBD-896E-4BD3-890A-AB825AB0F000}" srcOrd="0" destOrd="0" parTransId="{48C4D439-402E-4510-B82B-CC0C79388A77}" sibTransId="{55DCF316-F5AA-478C-91FB-80A19BDF47BD}"/>
    <dgm:cxn modelId="{2D180BA4-4624-4217-A312-A74EFFD2B1CE}" srcId="{869C595D-7237-4AD2-BE64-A47D0AACC85E}" destId="{DFCB4855-322A-4469-B451-AA7B3A2B3B4E}" srcOrd="3" destOrd="0" parTransId="{5D298292-AA0E-4BD9-8CA5-2170735467D9}" sibTransId="{8D169C05-480C-4EB0-8BF3-6BA7F7A89B48}"/>
    <dgm:cxn modelId="{5F441D35-0F07-4F62-90A7-4799E339F6F0}" srcId="{869C595D-7237-4AD2-BE64-A47D0AACC85E}" destId="{C71CC5C3-8F33-404B-BAAA-AC09BBD8EA09}" srcOrd="1" destOrd="0" parTransId="{8D3FA2A9-E5EE-4E6B-AA9F-AB392DE38EDE}" sibTransId="{393E12F7-EF2B-4854-8EE1-0E07916EA88F}"/>
    <dgm:cxn modelId="{4A678E00-D078-4EA0-8775-4A1AE05F277E}" type="presOf" srcId="{C71CC5C3-8F33-404B-BAAA-AC09BBD8EA09}" destId="{2EB1091B-2F8D-4C98-9ECD-8EE646AB0F8C}" srcOrd="0" destOrd="0" presId="urn:microsoft.com/office/officeart/2008/layout/LinedList"/>
    <dgm:cxn modelId="{B745A3CA-6138-4807-AF83-3665B633BF1F}" type="presOf" srcId="{E2BC91A2-A1DB-4FC1-9128-3B5323CA2A29}" destId="{1F8DF84B-D87C-4E95-8B3B-D3B5EDFD9745}" srcOrd="0" destOrd="0" presId="urn:microsoft.com/office/officeart/2008/layout/LinedList"/>
    <dgm:cxn modelId="{DCF07E02-6F84-41EF-A329-E5B73B019A19}" type="presParOf" srcId="{5BEC2431-4A79-43E5-8686-DFDB103E9F30}" destId="{F09B66F3-CCE9-4340-AB85-D38F380C2332}" srcOrd="0" destOrd="0" presId="urn:microsoft.com/office/officeart/2008/layout/LinedList"/>
    <dgm:cxn modelId="{684322FA-C106-4EE7-8885-9EA7DB64D5A9}" type="presParOf" srcId="{5BEC2431-4A79-43E5-8686-DFDB103E9F30}" destId="{F963BCC9-A86E-4B01-920E-B4E737991029}" srcOrd="1" destOrd="0" presId="urn:microsoft.com/office/officeart/2008/layout/LinedList"/>
    <dgm:cxn modelId="{CAC93FA9-E2B1-4BEC-9728-66B39469DB5F}" type="presParOf" srcId="{F963BCC9-A86E-4B01-920E-B4E737991029}" destId="{68DC2B2B-D89A-4701-8A56-86C962B23DE4}" srcOrd="0" destOrd="0" presId="urn:microsoft.com/office/officeart/2008/layout/LinedList"/>
    <dgm:cxn modelId="{0F7A946B-A443-4ED7-8689-692EB570454C}" type="presParOf" srcId="{F963BCC9-A86E-4B01-920E-B4E737991029}" destId="{211FC370-4BDB-4DA8-A2DB-78E6AC4BE13F}" srcOrd="1" destOrd="0" presId="urn:microsoft.com/office/officeart/2008/layout/LinedList"/>
    <dgm:cxn modelId="{974C90F5-BAFD-4F69-A465-08AEBBB46DDF}" type="presParOf" srcId="{211FC370-4BDB-4DA8-A2DB-78E6AC4BE13F}" destId="{B26BA3DC-A118-4A10-8838-CC4310C00C6F}" srcOrd="0" destOrd="0" presId="urn:microsoft.com/office/officeart/2008/layout/LinedList"/>
    <dgm:cxn modelId="{81240C04-467C-4E47-807D-AB12708633E0}" type="presParOf" srcId="{211FC370-4BDB-4DA8-A2DB-78E6AC4BE13F}" destId="{00D2F9C6-FD23-44E8-AA0A-8677156795B0}" srcOrd="1" destOrd="0" presId="urn:microsoft.com/office/officeart/2008/layout/LinedList"/>
    <dgm:cxn modelId="{87922464-31B3-4939-A79B-62E4C271B89C}" type="presParOf" srcId="{00D2F9C6-FD23-44E8-AA0A-8677156795B0}" destId="{9C666092-8053-41BA-A09C-85B3F83D9503}" srcOrd="0" destOrd="0" presId="urn:microsoft.com/office/officeart/2008/layout/LinedList"/>
    <dgm:cxn modelId="{8AC786A4-FAB4-4E6F-BC5F-B20B6DF81187}" type="presParOf" srcId="{00D2F9C6-FD23-44E8-AA0A-8677156795B0}" destId="{1F59DD4F-2CFA-4311-84C5-C145FCE910D5}" srcOrd="1" destOrd="0" presId="urn:microsoft.com/office/officeart/2008/layout/LinedList"/>
    <dgm:cxn modelId="{02380187-64EE-45B9-B8C0-5DAD249B2882}" type="presParOf" srcId="{00D2F9C6-FD23-44E8-AA0A-8677156795B0}" destId="{63387179-D4EB-42AC-B746-0E5BE1BD0BE7}" srcOrd="2" destOrd="0" presId="urn:microsoft.com/office/officeart/2008/layout/LinedList"/>
    <dgm:cxn modelId="{C81D4831-30C0-453B-8BD4-DEF8CC303CBC}" type="presParOf" srcId="{211FC370-4BDB-4DA8-A2DB-78E6AC4BE13F}" destId="{E2D4475A-9F9E-42BF-A97D-67F7A5228091}" srcOrd="2" destOrd="0" presId="urn:microsoft.com/office/officeart/2008/layout/LinedList"/>
    <dgm:cxn modelId="{CDD56483-49A1-460B-8457-017A8462FFE3}" type="presParOf" srcId="{211FC370-4BDB-4DA8-A2DB-78E6AC4BE13F}" destId="{74E6895C-59C8-4FA5-BB71-CD62AE3AA2B2}" srcOrd="3" destOrd="0" presId="urn:microsoft.com/office/officeart/2008/layout/LinedList"/>
    <dgm:cxn modelId="{9BF4CE95-AA54-49FC-AD51-568698721C0F}" type="presParOf" srcId="{211FC370-4BDB-4DA8-A2DB-78E6AC4BE13F}" destId="{2D3F0EE5-8C83-4AC0-A0A9-7EF67F2C59A0}" srcOrd="4" destOrd="0" presId="urn:microsoft.com/office/officeart/2008/layout/LinedList"/>
    <dgm:cxn modelId="{3457D010-2205-4567-9C5F-FAAA1C29A2C7}" type="presParOf" srcId="{2D3F0EE5-8C83-4AC0-A0A9-7EF67F2C59A0}" destId="{B1C118BF-B794-4C07-8437-DE1AF4B29600}" srcOrd="0" destOrd="0" presId="urn:microsoft.com/office/officeart/2008/layout/LinedList"/>
    <dgm:cxn modelId="{A254A78F-90B6-4219-8C86-00D9D2CB5025}" type="presParOf" srcId="{2D3F0EE5-8C83-4AC0-A0A9-7EF67F2C59A0}" destId="{2EB1091B-2F8D-4C98-9ECD-8EE646AB0F8C}" srcOrd="1" destOrd="0" presId="urn:microsoft.com/office/officeart/2008/layout/LinedList"/>
    <dgm:cxn modelId="{BAFF9990-5EF2-49D2-A315-66743A733A1C}" type="presParOf" srcId="{2D3F0EE5-8C83-4AC0-A0A9-7EF67F2C59A0}" destId="{76C14569-99F9-4782-AAB8-3AC954819660}" srcOrd="2" destOrd="0" presId="urn:microsoft.com/office/officeart/2008/layout/LinedList"/>
    <dgm:cxn modelId="{C6C92FF7-FE59-49C5-9761-452641C2CD6A}" type="presParOf" srcId="{211FC370-4BDB-4DA8-A2DB-78E6AC4BE13F}" destId="{ADD8C008-79C1-4387-B1CD-376583C848A8}" srcOrd="5" destOrd="0" presId="urn:microsoft.com/office/officeart/2008/layout/LinedList"/>
    <dgm:cxn modelId="{EBC12740-3F13-407B-87FF-9D9D14F42064}" type="presParOf" srcId="{211FC370-4BDB-4DA8-A2DB-78E6AC4BE13F}" destId="{4A892E2F-0787-46EA-93F6-5DB57E13CD88}" srcOrd="6" destOrd="0" presId="urn:microsoft.com/office/officeart/2008/layout/LinedList"/>
    <dgm:cxn modelId="{408D9472-ABB9-4C98-824A-D5419398321E}" type="presParOf" srcId="{211FC370-4BDB-4DA8-A2DB-78E6AC4BE13F}" destId="{9897B4A1-1C26-41E6-9211-F8CFAD74FE45}" srcOrd="7" destOrd="0" presId="urn:microsoft.com/office/officeart/2008/layout/LinedList"/>
    <dgm:cxn modelId="{1A1AA633-8F22-47F9-861C-E3A4CD151302}" type="presParOf" srcId="{9897B4A1-1C26-41E6-9211-F8CFAD74FE45}" destId="{4F76105A-1959-4CE4-BE62-31D39A66FAB3}" srcOrd="0" destOrd="0" presId="urn:microsoft.com/office/officeart/2008/layout/LinedList"/>
    <dgm:cxn modelId="{B964BD22-E877-4FB0-90FD-E5E1FDB57EB7}" type="presParOf" srcId="{9897B4A1-1C26-41E6-9211-F8CFAD74FE45}" destId="{0FB662D6-0613-4E02-8210-0DF3083BE72C}" srcOrd="1" destOrd="0" presId="urn:microsoft.com/office/officeart/2008/layout/LinedList"/>
    <dgm:cxn modelId="{75DF4274-F21D-4B00-9936-BE7D9B04E838}" type="presParOf" srcId="{9897B4A1-1C26-41E6-9211-F8CFAD74FE45}" destId="{8160D2A4-F9AA-478E-955D-0310E146E50A}" srcOrd="2" destOrd="0" presId="urn:microsoft.com/office/officeart/2008/layout/LinedList"/>
    <dgm:cxn modelId="{720A0C53-1E7B-4F9C-BB5B-93049EEDCAB5}" type="presParOf" srcId="{211FC370-4BDB-4DA8-A2DB-78E6AC4BE13F}" destId="{C68234D2-1ADE-4BF1-ACC4-0C05A8E29B01}" srcOrd="8" destOrd="0" presId="urn:microsoft.com/office/officeart/2008/layout/LinedList"/>
    <dgm:cxn modelId="{68101BB8-5043-4CB7-B5DD-F3DF27469462}" type="presParOf" srcId="{211FC370-4BDB-4DA8-A2DB-78E6AC4BE13F}" destId="{CED0EC3D-1975-4E9C-A81B-6CE82DD797AC}" srcOrd="9" destOrd="0" presId="urn:microsoft.com/office/officeart/2008/layout/LinedList"/>
    <dgm:cxn modelId="{95BAA3D3-F8F0-4E9F-A900-D6B60B646A3D}" type="presParOf" srcId="{211FC370-4BDB-4DA8-A2DB-78E6AC4BE13F}" destId="{B773E320-5FD7-4257-8DEA-3A0ED51AB3C7}" srcOrd="10" destOrd="0" presId="urn:microsoft.com/office/officeart/2008/layout/LinedList"/>
    <dgm:cxn modelId="{FCAE4DA8-6C66-48B3-82D7-DF4BF958BBFD}" type="presParOf" srcId="{B773E320-5FD7-4257-8DEA-3A0ED51AB3C7}" destId="{2357961B-F9E6-4498-B71A-FA42EA5B538D}" srcOrd="0" destOrd="0" presId="urn:microsoft.com/office/officeart/2008/layout/LinedList"/>
    <dgm:cxn modelId="{8B939A66-D085-4AB4-806F-EF78416563A1}" type="presParOf" srcId="{B773E320-5FD7-4257-8DEA-3A0ED51AB3C7}" destId="{A7984E37-F66F-4BEB-959D-98F758F75FB6}" srcOrd="1" destOrd="0" presId="urn:microsoft.com/office/officeart/2008/layout/LinedList"/>
    <dgm:cxn modelId="{50EBB4F3-30C6-4141-94A9-C6927CC3F52A}" type="presParOf" srcId="{B773E320-5FD7-4257-8DEA-3A0ED51AB3C7}" destId="{177C9BC5-10A7-44EC-BE14-9B49B8F04DBE}" srcOrd="2" destOrd="0" presId="urn:microsoft.com/office/officeart/2008/layout/LinedList"/>
    <dgm:cxn modelId="{0C0E0EF9-2A50-48D7-A488-E7F9E79467A4}" type="presParOf" srcId="{211FC370-4BDB-4DA8-A2DB-78E6AC4BE13F}" destId="{4A125EBB-D800-4872-B591-50B87FABFFF9}" srcOrd="11" destOrd="0" presId="urn:microsoft.com/office/officeart/2008/layout/LinedList"/>
    <dgm:cxn modelId="{BCD7015F-16B7-4C63-972C-67B2B2A7D6AB}" type="presParOf" srcId="{211FC370-4BDB-4DA8-A2DB-78E6AC4BE13F}" destId="{F4CF9CBB-AAD7-4897-9C38-AA2F8F4D9B14}" srcOrd="12" destOrd="0" presId="urn:microsoft.com/office/officeart/2008/layout/LinedList"/>
    <dgm:cxn modelId="{2F086E07-54FE-4B83-A1AA-D68983B63F0F}" type="presParOf" srcId="{211FC370-4BDB-4DA8-A2DB-78E6AC4BE13F}" destId="{79CA951E-D22E-409D-B884-F4B9A138FE92}" srcOrd="13" destOrd="0" presId="urn:microsoft.com/office/officeart/2008/layout/LinedList"/>
    <dgm:cxn modelId="{C7558F12-EFF4-4492-8BD9-2E873EFDDE33}" type="presParOf" srcId="{79CA951E-D22E-409D-B884-F4B9A138FE92}" destId="{29BED648-55C7-4236-B988-6786AC316C1C}" srcOrd="0" destOrd="0" presId="urn:microsoft.com/office/officeart/2008/layout/LinedList"/>
    <dgm:cxn modelId="{516AF9BA-336C-4BA8-AD6E-BFE9A37C9771}" type="presParOf" srcId="{79CA951E-D22E-409D-B884-F4B9A138FE92}" destId="{E605038A-9852-4CE7-92A6-DACE7B06C694}" srcOrd="1" destOrd="0" presId="urn:microsoft.com/office/officeart/2008/layout/LinedList"/>
    <dgm:cxn modelId="{FCABD30B-FBAB-44B3-B094-89D7D17AAECD}" type="presParOf" srcId="{79CA951E-D22E-409D-B884-F4B9A138FE92}" destId="{95D9249C-4F73-42A6-87E9-F658FAE07C02}" srcOrd="2" destOrd="0" presId="urn:microsoft.com/office/officeart/2008/layout/LinedList"/>
    <dgm:cxn modelId="{0F2A17A9-5856-4FA8-84A7-6200FFBEA9DC}" type="presParOf" srcId="{211FC370-4BDB-4DA8-A2DB-78E6AC4BE13F}" destId="{DF70E3A3-2709-41D6-A865-90F9AD237173}" srcOrd="14" destOrd="0" presId="urn:microsoft.com/office/officeart/2008/layout/LinedList"/>
    <dgm:cxn modelId="{959797EF-4D1A-4BF7-98F1-FDE99EE0B2E9}" type="presParOf" srcId="{211FC370-4BDB-4DA8-A2DB-78E6AC4BE13F}" destId="{E4A1A162-8D74-4971-BA43-95D1204D3CF9}" srcOrd="15" destOrd="0" presId="urn:microsoft.com/office/officeart/2008/layout/LinedList"/>
    <dgm:cxn modelId="{12BFA1D1-58AA-40A4-8AD5-CA4850FD4758}" type="presParOf" srcId="{211FC370-4BDB-4DA8-A2DB-78E6AC4BE13F}" destId="{171ECAFA-CA76-48B4-B0F5-3874A581A957}" srcOrd="16" destOrd="0" presId="urn:microsoft.com/office/officeart/2008/layout/LinedList"/>
    <dgm:cxn modelId="{24EF22B4-ABF0-40BD-AAA5-94532B703A89}" type="presParOf" srcId="{171ECAFA-CA76-48B4-B0F5-3874A581A957}" destId="{903C9A42-A6F1-4C64-83AC-D49E662E7B4D}" srcOrd="0" destOrd="0" presId="urn:microsoft.com/office/officeart/2008/layout/LinedList"/>
    <dgm:cxn modelId="{E7E022CB-E39A-48A6-8B1C-6A0FBA79A267}" type="presParOf" srcId="{171ECAFA-CA76-48B4-B0F5-3874A581A957}" destId="{1F8DF84B-D87C-4E95-8B3B-D3B5EDFD9745}" srcOrd="1" destOrd="0" presId="urn:microsoft.com/office/officeart/2008/layout/LinedList"/>
    <dgm:cxn modelId="{427A0FDA-3A92-47ED-A448-32868D86379A}" type="presParOf" srcId="{171ECAFA-CA76-48B4-B0F5-3874A581A957}" destId="{0BFC5C4D-DC52-47F4-808E-202D3187BF9D}" srcOrd="2" destOrd="0" presId="urn:microsoft.com/office/officeart/2008/layout/LinedList"/>
    <dgm:cxn modelId="{DEC113A2-B5D0-413E-9434-B807E6EF647D}" type="presParOf" srcId="{211FC370-4BDB-4DA8-A2DB-78E6AC4BE13F}" destId="{561CC22C-7094-4597-9D76-5F2747FA96D1}" srcOrd="17" destOrd="0" presId="urn:microsoft.com/office/officeart/2008/layout/LinedList"/>
    <dgm:cxn modelId="{3CE80F63-CB02-46EE-B9F1-06F2BB03C3D9}" type="presParOf" srcId="{211FC370-4BDB-4DA8-A2DB-78E6AC4BE13F}" destId="{57D8B523-BACB-4E70-AE6B-AB71E537873D}" srcOrd="18"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1</a:t>
          </a:r>
          <a:endParaRPr lang="vi-VN" sz="6000" b="0" kern="1200" noProof="0"/>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Con đường lây nhiễm mã độc</a:t>
          </a:r>
          <a:endParaRPr lang="vi-VN" sz="6200" b="0" kern="1200" noProof="0" dirty="0" smtClean="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Phòng chống mã độc</a:t>
          </a:r>
          <a:endParaRPr lang="vi-VN" sz="6200" b="0" kern="1200" noProof="0" dirty="0" smtClean="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dirty="0" smtClean="0"/>
            <a:t>3</a:t>
          </a:r>
        </a:p>
      </dsp:txBody>
      <dsp:txXfrm>
        <a:off x="163434" y="4834338"/>
        <a:ext cx="789132" cy="78913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CF4B55-D7A4-465B-A3A3-60351FE71E3A}">
      <dsp:nvSpPr>
        <dsp:cNvPr id="0" name=""/>
        <dsp:cNvSpPr/>
      </dsp:nvSpPr>
      <dsp:spPr>
        <a:xfrm>
          <a:off x="5166717" y="3715839"/>
          <a:ext cx="1453753" cy="691854"/>
        </a:xfrm>
        <a:custGeom>
          <a:avLst/>
          <a:gdLst/>
          <a:ahLst/>
          <a:cxnLst/>
          <a:rect l="0" t="0" r="0" b="0"/>
          <a:pathLst>
            <a:path>
              <a:moveTo>
                <a:pt x="0" y="0"/>
              </a:moveTo>
              <a:lnTo>
                <a:pt x="0" y="471478"/>
              </a:lnTo>
              <a:lnTo>
                <a:pt x="1453753" y="471478"/>
              </a:lnTo>
              <a:lnTo>
                <a:pt x="1453753" y="691854"/>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B00EB7-6950-45F8-ADF5-A79DF7F79155}">
      <dsp:nvSpPr>
        <dsp:cNvPr id="0" name=""/>
        <dsp:cNvSpPr/>
      </dsp:nvSpPr>
      <dsp:spPr>
        <a:xfrm>
          <a:off x="3712964" y="3715839"/>
          <a:ext cx="1453753" cy="691854"/>
        </a:xfrm>
        <a:custGeom>
          <a:avLst/>
          <a:gdLst/>
          <a:ahLst/>
          <a:cxnLst/>
          <a:rect l="0" t="0" r="0" b="0"/>
          <a:pathLst>
            <a:path>
              <a:moveTo>
                <a:pt x="1453753" y="0"/>
              </a:moveTo>
              <a:lnTo>
                <a:pt x="1453753" y="471478"/>
              </a:lnTo>
              <a:lnTo>
                <a:pt x="0" y="471478"/>
              </a:lnTo>
              <a:lnTo>
                <a:pt x="0" y="691854"/>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9AD466-7E6F-4908-80A6-B8F14E259FA5}">
      <dsp:nvSpPr>
        <dsp:cNvPr id="0" name=""/>
        <dsp:cNvSpPr/>
      </dsp:nvSpPr>
      <dsp:spPr>
        <a:xfrm>
          <a:off x="3712964" y="1513403"/>
          <a:ext cx="1453753" cy="691854"/>
        </a:xfrm>
        <a:custGeom>
          <a:avLst/>
          <a:gdLst/>
          <a:ahLst/>
          <a:cxnLst/>
          <a:rect l="0" t="0" r="0" b="0"/>
          <a:pathLst>
            <a:path>
              <a:moveTo>
                <a:pt x="0" y="0"/>
              </a:moveTo>
              <a:lnTo>
                <a:pt x="0" y="471478"/>
              </a:lnTo>
              <a:lnTo>
                <a:pt x="1453753" y="471478"/>
              </a:lnTo>
              <a:lnTo>
                <a:pt x="1453753" y="691854"/>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887D195-A0C8-4BD5-9928-9161F663B60F}">
      <dsp:nvSpPr>
        <dsp:cNvPr id="0" name=""/>
        <dsp:cNvSpPr/>
      </dsp:nvSpPr>
      <dsp:spPr>
        <a:xfrm>
          <a:off x="2259210" y="1513403"/>
          <a:ext cx="1453753" cy="691854"/>
        </a:xfrm>
        <a:custGeom>
          <a:avLst/>
          <a:gdLst/>
          <a:ahLst/>
          <a:cxnLst/>
          <a:rect l="0" t="0" r="0" b="0"/>
          <a:pathLst>
            <a:path>
              <a:moveTo>
                <a:pt x="1453753" y="0"/>
              </a:moveTo>
              <a:lnTo>
                <a:pt x="1453753" y="471478"/>
              </a:lnTo>
              <a:lnTo>
                <a:pt x="0" y="471478"/>
              </a:lnTo>
              <a:lnTo>
                <a:pt x="0" y="691854"/>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F1B0E8-B65C-4EA9-85D4-7114B5147843}">
      <dsp:nvSpPr>
        <dsp:cNvPr id="0" name=""/>
        <dsp:cNvSpPr/>
      </dsp:nvSpPr>
      <dsp:spPr>
        <a:xfrm>
          <a:off x="2523529" y="2821"/>
          <a:ext cx="2378868" cy="1510581"/>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51AC8C3B-7A72-4C33-BE16-8BE6C12DD044}">
      <dsp:nvSpPr>
        <dsp:cNvPr id="0" name=""/>
        <dsp:cNvSpPr/>
      </dsp:nvSpPr>
      <dsp:spPr>
        <a:xfrm>
          <a:off x="2787848" y="253924"/>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smtClean="0"/>
            <a:t>Phần mềm diệt virus</a:t>
          </a:r>
          <a:endParaRPr lang="en-US" sz="3300" kern="1200"/>
        </a:p>
      </dsp:txBody>
      <dsp:txXfrm>
        <a:off x="2832091" y="298167"/>
        <a:ext cx="2290382" cy="1422095"/>
      </dsp:txXfrm>
    </dsp:sp>
    <dsp:sp modelId="{5655CE61-6114-4F7D-9941-455B3A938900}">
      <dsp:nvSpPr>
        <dsp:cNvPr id="0" name=""/>
        <dsp:cNvSpPr/>
      </dsp:nvSpPr>
      <dsp:spPr>
        <a:xfrm>
          <a:off x="1069776" y="2205257"/>
          <a:ext cx="2378868" cy="1510581"/>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8FCDE4ED-0C59-46FF-AF36-7C6FC35E1F2C}">
      <dsp:nvSpPr>
        <dsp:cNvPr id="0" name=""/>
        <dsp:cNvSpPr/>
      </dsp:nvSpPr>
      <dsp:spPr>
        <a:xfrm>
          <a:off x="1334095" y="2456360"/>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dirty="0" smtClean="0"/>
            <a:t>Dành cho máy đơn</a:t>
          </a:r>
          <a:endParaRPr lang="en-US" sz="3300" kern="1200" dirty="0"/>
        </a:p>
      </dsp:txBody>
      <dsp:txXfrm>
        <a:off x="1378338" y="2500603"/>
        <a:ext cx="2290382" cy="1422095"/>
      </dsp:txXfrm>
    </dsp:sp>
    <dsp:sp modelId="{86ED1F96-2555-4174-9DFD-00DFCC5756ED}">
      <dsp:nvSpPr>
        <dsp:cNvPr id="0" name=""/>
        <dsp:cNvSpPr/>
      </dsp:nvSpPr>
      <dsp:spPr>
        <a:xfrm>
          <a:off x="3977282" y="2205257"/>
          <a:ext cx="2378868" cy="1510581"/>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5ED5C46C-B6C1-42B3-A4CA-9287A2BFD207}">
      <dsp:nvSpPr>
        <dsp:cNvPr id="0" name=""/>
        <dsp:cNvSpPr/>
      </dsp:nvSpPr>
      <dsp:spPr>
        <a:xfrm>
          <a:off x="4241601" y="2456360"/>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dirty="0" smtClean="0"/>
            <a:t>Dành cho gateway</a:t>
          </a:r>
          <a:endParaRPr lang="en-US" sz="3300" kern="1200" dirty="0"/>
        </a:p>
      </dsp:txBody>
      <dsp:txXfrm>
        <a:off x="4285844" y="2500603"/>
        <a:ext cx="2290382" cy="1422095"/>
      </dsp:txXfrm>
    </dsp:sp>
    <dsp:sp modelId="{611303AD-D5C8-4753-BA51-3BE24A23A461}">
      <dsp:nvSpPr>
        <dsp:cNvPr id="0" name=""/>
        <dsp:cNvSpPr/>
      </dsp:nvSpPr>
      <dsp:spPr>
        <a:xfrm>
          <a:off x="2523529" y="4407693"/>
          <a:ext cx="2378868" cy="1510581"/>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6259B06D-9543-4238-AE65-7421E48D4557}">
      <dsp:nvSpPr>
        <dsp:cNvPr id="0" name=""/>
        <dsp:cNvSpPr/>
      </dsp:nvSpPr>
      <dsp:spPr>
        <a:xfrm>
          <a:off x="2787848" y="4658796"/>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dirty="0" smtClean="0"/>
            <a:t>Phần mềm</a:t>
          </a:r>
          <a:endParaRPr lang="en-US" sz="3300" kern="1200" dirty="0"/>
        </a:p>
      </dsp:txBody>
      <dsp:txXfrm>
        <a:off x="2832091" y="4703039"/>
        <a:ext cx="2290382" cy="1422095"/>
      </dsp:txXfrm>
    </dsp:sp>
    <dsp:sp modelId="{790EB6D7-BE35-448D-AE10-CC4C79F0A6EB}">
      <dsp:nvSpPr>
        <dsp:cNvPr id="0" name=""/>
        <dsp:cNvSpPr/>
      </dsp:nvSpPr>
      <dsp:spPr>
        <a:xfrm>
          <a:off x="5431035" y="4407693"/>
          <a:ext cx="2378868" cy="1510581"/>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B403D6E7-9F15-4D77-B50C-DBEE553C3A56}">
      <dsp:nvSpPr>
        <dsp:cNvPr id="0" name=""/>
        <dsp:cNvSpPr/>
      </dsp:nvSpPr>
      <dsp:spPr>
        <a:xfrm>
          <a:off x="5695354" y="4658796"/>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dirty="0" smtClean="0"/>
            <a:t>Phần cứng</a:t>
          </a:r>
          <a:endParaRPr lang="en-US" sz="3300" kern="1200" dirty="0"/>
        </a:p>
      </dsp:txBody>
      <dsp:txXfrm>
        <a:off x="5739597" y="4703039"/>
        <a:ext cx="2290382" cy="142209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899FC8-E6CF-4BB4-AAE4-C36174B4E548}">
      <dsp:nvSpPr>
        <dsp:cNvPr id="0" name=""/>
        <dsp:cNvSpPr/>
      </dsp:nvSpPr>
      <dsp:spPr>
        <a:xfrm>
          <a:off x="8036" y="1164431"/>
          <a:ext cx="2402085" cy="1441251"/>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vi-VN" sz="2800" kern="1200" dirty="0" smtClean="0"/>
            <a:t>Phần mềm đáng ngờ</a:t>
          </a:r>
          <a:endParaRPr lang="en-US" sz="2800" kern="1200" dirty="0"/>
        </a:p>
      </dsp:txBody>
      <dsp:txXfrm>
        <a:off x="50249" y="1206644"/>
        <a:ext cx="2317659" cy="1356825"/>
      </dsp:txXfrm>
    </dsp:sp>
    <dsp:sp modelId="{07FE7F09-9048-4166-BA23-49AAC1B88B61}">
      <dsp:nvSpPr>
        <dsp:cNvPr id="0" name=""/>
        <dsp:cNvSpPr/>
      </dsp:nvSpPr>
      <dsp:spPr>
        <a:xfrm>
          <a:off x="2621506" y="1587198"/>
          <a:ext cx="509242" cy="595717"/>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2621506" y="1706341"/>
        <a:ext cx="356469" cy="357431"/>
      </dsp:txXfrm>
    </dsp:sp>
    <dsp:sp modelId="{46FD6709-24ED-4946-91BF-78DF7E97BC77}">
      <dsp:nvSpPr>
        <dsp:cNvPr id="0" name=""/>
        <dsp:cNvSpPr/>
      </dsp:nvSpPr>
      <dsp:spPr>
        <a:xfrm>
          <a:off x="3370957" y="1164431"/>
          <a:ext cx="2402085" cy="1441251"/>
        </a:xfrm>
        <a:prstGeom prst="roundRect">
          <a:avLst>
            <a:gd name="adj" fmla="val 10000"/>
          </a:avLst>
        </a:prstGeom>
        <a:solidFill>
          <a:schemeClr val="accent3">
            <a:hueOff val="2812566"/>
            <a:satOff val="-4220"/>
            <a:lumOff val="-68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vi-VN" sz="2800" kern="1200" dirty="0" smtClean="0"/>
            <a:t>Phân tích</a:t>
          </a:r>
          <a:endParaRPr lang="en-US" sz="2800" kern="1200" dirty="0"/>
        </a:p>
      </dsp:txBody>
      <dsp:txXfrm>
        <a:off x="3413170" y="1206644"/>
        <a:ext cx="2317659" cy="1356825"/>
      </dsp:txXfrm>
    </dsp:sp>
    <dsp:sp modelId="{515D918E-5674-49C4-9987-C0CF34327CCC}">
      <dsp:nvSpPr>
        <dsp:cNvPr id="0" name=""/>
        <dsp:cNvSpPr/>
      </dsp:nvSpPr>
      <dsp:spPr>
        <a:xfrm>
          <a:off x="5984426" y="1587198"/>
          <a:ext cx="509242" cy="595717"/>
        </a:xfrm>
        <a:prstGeom prst="rightArrow">
          <a:avLst>
            <a:gd name="adj1" fmla="val 60000"/>
            <a:gd name="adj2" fmla="val 50000"/>
          </a:avLst>
        </a:prstGeom>
        <a:solidFill>
          <a:schemeClr val="accent3">
            <a:hueOff val="3750088"/>
            <a:satOff val="-5627"/>
            <a:lumOff val="-91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5984426" y="1706341"/>
        <a:ext cx="356469" cy="357431"/>
      </dsp:txXfrm>
    </dsp:sp>
    <dsp:sp modelId="{CD23244F-C5D2-4FA9-9A4B-F27C868A2B61}">
      <dsp:nvSpPr>
        <dsp:cNvPr id="0" name=""/>
        <dsp:cNvSpPr/>
      </dsp:nvSpPr>
      <dsp:spPr>
        <a:xfrm>
          <a:off x="6733877" y="1164431"/>
          <a:ext cx="2402085" cy="1441251"/>
        </a:xfrm>
        <a:prstGeom prst="roundRect">
          <a:avLst>
            <a:gd name="adj" fmla="val 10000"/>
          </a:avLst>
        </a:prstGeom>
        <a:solidFill>
          <a:schemeClr val="accent3">
            <a:hueOff val="5625132"/>
            <a:satOff val="-8440"/>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vi-VN" sz="2800" kern="1200" dirty="0" smtClean="0"/>
            <a:t>Kết luận là mã độc</a:t>
          </a:r>
          <a:endParaRPr lang="en-US" sz="2800" kern="1200" dirty="0"/>
        </a:p>
      </dsp:txBody>
      <dsp:txXfrm>
        <a:off x="6776090" y="1206644"/>
        <a:ext cx="2317659" cy="1356825"/>
      </dsp:txXfrm>
    </dsp:sp>
    <dsp:sp modelId="{F5A5A4B6-39FB-41ED-983F-2D0A2C320B86}">
      <dsp:nvSpPr>
        <dsp:cNvPr id="0" name=""/>
        <dsp:cNvSpPr/>
      </dsp:nvSpPr>
      <dsp:spPr>
        <a:xfrm rot="5400000">
          <a:off x="7680299" y="2773828"/>
          <a:ext cx="509242" cy="595717"/>
        </a:xfrm>
        <a:prstGeom prst="rightArrow">
          <a:avLst>
            <a:gd name="adj1" fmla="val 60000"/>
            <a:gd name="adj2" fmla="val 50000"/>
          </a:avLst>
        </a:prstGeom>
        <a:solidFill>
          <a:schemeClr val="accent3">
            <a:hueOff val="7500176"/>
            <a:satOff val="-11253"/>
            <a:lumOff val="-183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rot="-5400000">
        <a:off x="7756205" y="2817066"/>
        <a:ext cx="357431" cy="356469"/>
      </dsp:txXfrm>
    </dsp:sp>
    <dsp:sp modelId="{B411C178-E5C5-4D92-A3E7-88CAB060BF0B}">
      <dsp:nvSpPr>
        <dsp:cNvPr id="0" name=""/>
        <dsp:cNvSpPr/>
      </dsp:nvSpPr>
      <dsp:spPr>
        <a:xfrm>
          <a:off x="6733877" y="3566517"/>
          <a:ext cx="2402085" cy="1441251"/>
        </a:xfrm>
        <a:prstGeom prst="roundRect">
          <a:avLst>
            <a:gd name="adj" fmla="val 10000"/>
          </a:avLst>
        </a:prstGeom>
        <a:solidFill>
          <a:schemeClr val="accent3">
            <a:hueOff val="8437698"/>
            <a:satOff val="-12660"/>
            <a:lumOff val="-205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vi-VN" sz="2800" kern="1200" dirty="0" smtClean="0"/>
            <a:t>Dấu hiệu nhận dạng</a:t>
          </a:r>
          <a:endParaRPr lang="en-US" sz="2800" kern="1200" dirty="0"/>
        </a:p>
      </dsp:txBody>
      <dsp:txXfrm>
        <a:off x="6776090" y="3608730"/>
        <a:ext cx="2317659" cy="1356825"/>
      </dsp:txXfrm>
    </dsp:sp>
    <dsp:sp modelId="{CB204AA0-47FF-4C88-ADBD-1AFFDA36B0FA}">
      <dsp:nvSpPr>
        <dsp:cNvPr id="0" name=""/>
        <dsp:cNvSpPr/>
      </dsp:nvSpPr>
      <dsp:spPr>
        <a:xfrm rot="10800000">
          <a:off x="6013251" y="3989284"/>
          <a:ext cx="509242" cy="595717"/>
        </a:xfrm>
        <a:prstGeom prst="rightArrow">
          <a:avLst>
            <a:gd name="adj1" fmla="val 60000"/>
            <a:gd name="adj2" fmla="val 50000"/>
          </a:avLst>
        </a:prstGeom>
        <a:solidFill>
          <a:schemeClr val="accent3">
            <a:hueOff val="11250264"/>
            <a:satOff val="-16880"/>
            <a:lumOff val="-274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rot="10800000">
        <a:off x="6166024" y="4108427"/>
        <a:ext cx="356469" cy="357431"/>
      </dsp:txXfrm>
    </dsp:sp>
    <dsp:sp modelId="{376571D8-9B96-4484-8098-86A746478D5C}">
      <dsp:nvSpPr>
        <dsp:cNvPr id="0" name=""/>
        <dsp:cNvSpPr/>
      </dsp:nvSpPr>
      <dsp:spPr>
        <a:xfrm>
          <a:off x="3370957" y="3566517"/>
          <a:ext cx="2402085" cy="1441251"/>
        </a:xfrm>
        <a:prstGeom prst="roundRect">
          <a:avLst>
            <a:gd name="adj" fmla="val 10000"/>
          </a:avLst>
        </a:prstGeom>
        <a:solidFill>
          <a:schemeClr val="accent3">
            <a:hueOff val="11250264"/>
            <a:satOff val="-16880"/>
            <a:lumOff val="-27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vi-VN" sz="2800" kern="1200" dirty="0" smtClean="0"/>
            <a:t>Phát hiện dựa trên dấu hiệu</a:t>
          </a:r>
          <a:endParaRPr lang="en-US" sz="2800" kern="1200" dirty="0"/>
        </a:p>
      </dsp:txBody>
      <dsp:txXfrm>
        <a:off x="3413170" y="3608730"/>
        <a:ext cx="2317659" cy="13568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rgbClr val="00FF00"/>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solidFill>
          <a:srgbClr val="00FF00"/>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1</a:t>
          </a:r>
          <a:endParaRPr lang="vi-VN" sz="6000" b="0" kern="1200" noProof="0"/>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Con đường lây nhiễm mã độc</a:t>
          </a:r>
          <a:endParaRPr lang="vi-VN" sz="6200" b="0" kern="1200" noProof="0" dirty="0" smtClean="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Phòng chống mã độc</a:t>
          </a:r>
          <a:endParaRPr lang="vi-VN" sz="6200" b="0" kern="1200" noProof="0" dirty="0" smtClean="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dirty="0" smtClean="0"/>
            <a:t>3</a:t>
          </a:r>
        </a:p>
      </dsp:txBody>
      <dsp:txXfrm>
        <a:off x="163434" y="4834338"/>
        <a:ext cx="789132" cy="78913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CFEE52-25DD-47FF-893B-5F9EDF74F157}">
      <dsp:nvSpPr>
        <dsp:cNvPr id="0" name=""/>
        <dsp:cNvSpPr/>
      </dsp:nvSpPr>
      <dsp:spPr>
        <a:xfrm>
          <a:off x="4935038" y="5355091"/>
          <a:ext cx="476306" cy="453798"/>
        </a:xfrm>
        <a:custGeom>
          <a:avLst/>
          <a:gdLst/>
          <a:ahLst/>
          <a:cxnLst/>
          <a:rect l="0" t="0" r="0" b="0"/>
          <a:pathLst>
            <a:path>
              <a:moveTo>
                <a:pt x="0" y="0"/>
              </a:moveTo>
              <a:lnTo>
                <a:pt x="238153" y="0"/>
              </a:lnTo>
              <a:lnTo>
                <a:pt x="238153" y="453798"/>
              </a:lnTo>
              <a:lnTo>
                <a:pt x="476306" y="453798"/>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56745" y="5565544"/>
        <a:ext cx="32893" cy="32893"/>
      </dsp:txXfrm>
    </dsp:sp>
    <dsp:sp modelId="{034BBB0F-2CD9-4775-9FAB-4DB11087C8E9}">
      <dsp:nvSpPr>
        <dsp:cNvPr id="0" name=""/>
        <dsp:cNvSpPr/>
      </dsp:nvSpPr>
      <dsp:spPr>
        <a:xfrm>
          <a:off x="4935038" y="4901293"/>
          <a:ext cx="476306" cy="453798"/>
        </a:xfrm>
        <a:custGeom>
          <a:avLst/>
          <a:gdLst/>
          <a:ahLst/>
          <a:cxnLst/>
          <a:rect l="0" t="0" r="0" b="0"/>
          <a:pathLst>
            <a:path>
              <a:moveTo>
                <a:pt x="0" y="453798"/>
              </a:moveTo>
              <a:lnTo>
                <a:pt x="238153" y="453798"/>
              </a:lnTo>
              <a:lnTo>
                <a:pt x="238153" y="0"/>
              </a:lnTo>
              <a:lnTo>
                <a:pt x="476306" y="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56745" y="5111745"/>
        <a:ext cx="32893" cy="32893"/>
      </dsp:txXfrm>
    </dsp:sp>
    <dsp:sp modelId="{D6A9CD12-6E7D-4FAD-8B57-1F880B13CF6D}">
      <dsp:nvSpPr>
        <dsp:cNvPr id="0" name=""/>
        <dsp:cNvSpPr/>
      </dsp:nvSpPr>
      <dsp:spPr>
        <a:xfrm>
          <a:off x="2077198" y="3766797"/>
          <a:ext cx="476306" cy="1588294"/>
        </a:xfrm>
        <a:custGeom>
          <a:avLst/>
          <a:gdLst/>
          <a:ahLst/>
          <a:cxnLst/>
          <a:rect l="0" t="0" r="0" b="0"/>
          <a:pathLst>
            <a:path>
              <a:moveTo>
                <a:pt x="0" y="0"/>
              </a:moveTo>
              <a:lnTo>
                <a:pt x="238153" y="0"/>
              </a:lnTo>
              <a:lnTo>
                <a:pt x="238153" y="1588294"/>
              </a:lnTo>
              <a:lnTo>
                <a:pt x="476306" y="1588294"/>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273897" y="4519490"/>
        <a:ext cx="82908" cy="82908"/>
      </dsp:txXfrm>
    </dsp:sp>
    <dsp:sp modelId="{6915CC05-9459-41B9-8076-2A806EF12A5A}">
      <dsp:nvSpPr>
        <dsp:cNvPr id="0" name=""/>
        <dsp:cNvSpPr/>
      </dsp:nvSpPr>
      <dsp:spPr>
        <a:xfrm>
          <a:off x="4935038" y="2178503"/>
          <a:ext cx="476306" cy="1815193"/>
        </a:xfrm>
        <a:custGeom>
          <a:avLst/>
          <a:gdLst/>
          <a:ahLst/>
          <a:cxnLst/>
          <a:rect l="0" t="0" r="0" b="0"/>
          <a:pathLst>
            <a:path>
              <a:moveTo>
                <a:pt x="0" y="0"/>
              </a:moveTo>
              <a:lnTo>
                <a:pt x="238153" y="0"/>
              </a:lnTo>
              <a:lnTo>
                <a:pt x="238153" y="1815193"/>
              </a:lnTo>
              <a:lnTo>
                <a:pt x="476306" y="1815193"/>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5126275" y="3039183"/>
        <a:ext cx="93832" cy="93832"/>
      </dsp:txXfrm>
    </dsp:sp>
    <dsp:sp modelId="{3936430D-3828-48CD-A248-B8DFCDD9C1CC}">
      <dsp:nvSpPr>
        <dsp:cNvPr id="0" name=""/>
        <dsp:cNvSpPr/>
      </dsp:nvSpPr>
      <dsp:spPr>
        <a:xfrm>
          <a:off x="4935038" y="2178503"/>
          <a:ext cx="476306" cy="907596"/>
        </a:xfrm>
        <a:custGeom>
          <a:avLst/>
          <a:gdLst/>
          <a:ahLst/>
          <a:cxnLst/>
          <a:rect l="0" t="0" r="0" b="0"/>
          <a:pathLst>
            <a:path>
              <a:moveTo>
                <a:pt x="0" y="0"/>
              </a:moveTo>
              <a:lnTo>
                <a:pt x="238153" y="0"/>
              </a:lnTo>
              <a:lnTo>
                <a:pt x="238153" y="907596"/>
              </a:lnTo>
              <a:lnTo>
                <a:pt x="476306" y="907596"/>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47567" y="2606676"/>
        <a:ext cx="51249" cy="51249"/>
      </dsp:txXfrm>
    </dsp:sp>
    <dsp:sp modelId="{8554F232-7042-4D46-9310-CBD1E3B96083}">
      <dsp:nvSpPr>
        <dsp:cNvPr id="0" name=""/>
        <dsp:cNvSpPr/>
      </dsp:nvSpPr>
      <dsp:spPr>
        <a:xfrm>
          <a:off x="4935038" y="2132783"/>
          <a:ext cx="476306" cy="91440"/>
        </a:xfrm>
        <a:custGeom>
          <a:avLst/>
          <a:gdLst/>
          <a:ahLst/>
          <a:cxnLst/>
          <a:rect l="0" t="0" r="0" b="0"/>
          <a:pathLst>
            <a:path>
              <a:moveTo>
                <a:pt x="0" y="45720"/>
              </a:moveTo>
              <a:lnTo>
                <a:pt x="476306" y="4572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61284" y="2166595"/>
        <a:ext cx="23815" cy="23815"/>
      </dsp:txXfrm>
    </dsp:sp>
    <dsp:sp modelId="{CDA2A70E-C9CB-4D6E-8A9D-48BFD40154A4}">
      <dsp:nvSpPr>
        <dsp:cNvPr id="0" name=""/>
        <dsp:cNvSpPr/>
      </dsp:nvSpPr>
      <dsp:spPr>
        <a:xfrm>
          <a:off x="4935038" y="1270906"/>
          <a:ext cx="476306" cy="907596"/>
        </a:xfrm>
        <a:custGeom>
          <a:avLst/>
          <a:gdLst/>
          <a:ahLst/>
          <a:cxnLst/>
          <a:rect l="0" t="0" r="0" b="0"/>
          <a:pathLst>
            <a:path>
              <a:moveTo>
                <a:pt x="0" y="907596"/>
              </a:moveTo>
              <a:lnTo>
                <a:pt x="238153" y="907596"/>
              </a:lnTo>
              <a:lnTo>
                <a:pt x="238153" y="0"/>
              </a:lnTo>
              <a:lnTo>
                <a:pt x="476306" y="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47567" y="1699080"/>
        <a:ext cx="51249" cy="51249"/>
      </dsp:txXfrm>
    </dsp:sp>
    <dsp:sp modelId="{8C4FE135-A76A-45A1-96FA-DE4FD317E8DE}">
      <dsp:nvSpPr>
        <dsp:cNvPr id="0" name=""/>
        <dsp:cNvSpPr/>
      </dsp:nvSpPr>
      <dsp:spPr>
        <a:xfrm>
          <a:off x="4935038" y="363309"/>
          <a:ext cx="476306" cy="1815193"/>
        </a:xfrm>
        <a:custGeom>
          <a:avLst/>
          <a:gdLst/>
          <a:ahLst/>
          <a:cxnLst/>
          <a:rect l="0" t="0" r="0" b="0"/>
          <a:pathLst>
            <a:path>
              <a:moveTo>
                <a:pt x="0" y="1815193"/>
              </a:moveTo>
              <a:lnTo>
                <a:pt x="238153" y="1815193"/>
              </a:lnTo>
              <a:lnTo>
                <a:pt x="238153" y="0"/>
              </a:lnTo>
              <a:lnTo>
                <a:pt x="476306" y="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5126275" y="1223990"/>
        <a:ext cx="93832" cy="93832"/>
      </dsp:txXfrm>
    </dsp:sp>
    <dsp:sp modelId="{F8DFB1DE-51CD-4D40-9676-98D635FEFFA6}">
      <dsp:nvSpPr>
        <dsp:cNvPr id="0" name=""/>
        <dsp:cNvSpPr/>
      </dsp:nvSpPr>
      <dsp:spPr>
        <a:xfrm>
          <a:off x="2077198" y="2178503"/>
          <a:ext cx="476306" cy="1588294"/>
        </a:xfrm>
        <a:custGeom>
          <a:avLst/>
          <a:gdLst/>
          <a:ahLst/>
          <a:cxnLst/>
          <a:rect l="0" t="0" r="0" b="0"/>
          <a:pathLst>
            <a:path>
              <a:moveTo>
                <a:pt x="0" y="1588294"/>
              </a:moveTo>
              <a:lnTo>
                <a:pt x="238153" y="1588294"/>
              </a:lnTo>
              <a:lnTo>
                <a:pt x="238153" y="0"/>
              </a:lnTo>
              <a:lnTo>
                <a:pt x="476306" y="0"/>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273897" y="2931196"/>
        <a:ext cx="82908" cy="82908"/>
      </dsp:txXfrm>
    </dsp:sp>
    <dsp:sp modelId="{99BE0ADE-3A34-4650-B720-5E3C5B794AED}">
      <dsp:nvSpPr>
        <dsp:cNvPr id="0" name=""/>
        <dsp:cNvSpPr/>
      </dsp:nvSpPr>
      <dsp:spPr>
        <a:xfrm rot="16200000">
          <a:off x="-196570" y="3403758"/>
          <a:ext cx="3821459" cy="726077"/>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845" tIns="29845" rIns="29845" bIns="29845" numCol="1" spcCol="1270" anchor="ctr" anchorCtr="0">
          <a:noAutofit/>
        </a:bodyPr>
        <a:lstStyle/>
        <a:p>
          <a:pPr lvl="0" algn="ctr" defTabSz="2089150">
            <a:lnSpc>
              <a:spcPct val="90000"/>
            </a:lnSpc>
            <a:spcBef>
              <a:spcPct val="0"/>
            </a:spcBef>
            <a:spcAft>
              <a:spcPct val="35000"/>
            </a:spcAft>
          </a:pPr>
          <a:r>
            <a:rPr lang="vi-VN" sz="4700" kern="1200" dirty="0" smtClean="0"/>
            <a:t>Mã độc</a:t>
          </a:r>
          <a:endParaRPr lang="en-US" sz="4700" kern="1200" dirty="0"/>
        </a:p>
      </dsp:txBody>
      <dsp:txXfrm>
        <a:off x="-196570" y="3403758"/>
        <a:ext cx="3821459" cy="726077"/>
      </dsp:txXfrm>
    </dsp:sp>
    <dsp:sp modelId="{AE9D9BE7-41BC-432A-A357-56C39CB800B2}">
      <dsp:nvSpPr>
        <dsp:cNvPr id="0" name=""/>
        <dsp:cNvSpPr/>
      </dsp:nvSpPr>
      <dsp:spPr>
        <a:xfrm>
          <a:off x="2553504" y="1815464"/>
          <a:ext cx="2381533" cy="726077"/>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Cần có vật chủ</a:t>
          </a:r>
          <a:endParaRPr lang="en-US" sz="2500" kern="1200" dirty="0"/>
        </a:p>
      </dsp:txBody>
      <dsp:txXfrm>
        <a:off x="2553504" y="1815464"/>
        <a:ext cx="2381533" cy="726077"/>
      </dsp:txXfrm>
    </dsp:sp>
    <dsp:sp modelId="{C8DE3EAD-0217-4BD1-B4F7-B1D0736CC4F1}">
      <dsp:nvSpPr>
        <dsp:cNvPr id="0" name=""/>
        <dsp:cNvSpPr/>
      </dsp:nvSpPr>
      <dsp:spPr>
        <a:xfrm>
          <a:off x="5411345" y="271"/>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Logic bomb</a:t>
          </a:r>
          <a:endParaRPr lang="en-US" sz="2500" kern="1200" dirty="0"/>
        </a:p>
      </dsp:txBody>
      <dsp:txXfrm>
        <a:off x="5411345" y="271"/>
        <a:ext cx="2381533" cy="726077"/>
      </dsp:txXfrm>
    </dsp:sp>
    <dsp:sp modelId="{BCCDEAB7-C60B-4A9A-94BD-B06352C3A6BD}">
      <dsp:nvSpPr>
        <dsp:cNvPr id="0" name=""/>
        <dsp:cNvSpPr/>
      </dsp:nvSpPr>
      <dsp:spPr>
        <a:xfrm>
          <a:off x="5411345" y="907867"/>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Trojan</a:t>
          </a:r>
          <a:endParaRPr lang="en-US" sz="2500" kern="1200" dirty="0"/>
        </a:p>
      </dsp:txBody>
      <dsp:txXfrm>
        <a:off x="5411345" y="907867"/>
        <a:ext cx="2381533" cy="726077"/>
      </dsp:txXfrm>
    </dsp:sp>
    <dsp:sp modelId="{1FC9D12F-451A-49E8-9F0D-51DD5C04A5EE}">
      <dsp:nvSpPr>
        <dsp:cNvPr id="0" name=""/>
        <dsp:cNvSpPr/>
      </dsp:nvSpPr>
      <dsp:spPr>
        <a:xfrm>
          <a:off x="5411345" y="1815464"/>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Backdoor</a:t>
          </a:r>
          <a:endParaRPr lang="en-US" sz="2500" kern="1200" dirty="0"/>
        </a:p>
      </dsp:txBody>
      <dsp:txXfrm>
        <a:off x="5411345" y="1815464"/>
        <a:ext cx="2381533" cy="726077"/>
      </dsp:txXfrm>
    </dsp:sp>
    <dsp:sp modelId="{DB284936-8EAA-43C7-BE73-A7CADE3434EA}">
      <dsp:nvSpPr>
        <dsp:cNvPr id="0" name=""/>
        <dsp:cNvSpPr/>
      </dsp:nvSpPr>
      <dsp:spPr>
        <a:xfrm>
          <a:off x="5411345" y="2723061"/>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Exploit</a:t>
          </a:r>
          <a:endParaRPr lang="en-US" sz="2500" kern="1200" dirty="0"/>
        </a:p>
      </dsp:txBody>
      <dsp:txXfrm>
        <a:off x="5411345" y="2723061"/>
        <a:ext cx="2381533" cy="726077"/>
      </dsp:txXfrm>
    </dsp:sp>
    <dsp:sp modelId="{0426C381-18E8-442D-ACE6-CF91505C8F34}">
      <dsp:nvSpPr>
        <dsp:cNvPr id="0" name=""/>
        <dsp:cNvSpPr/>
      </dsp:nvSpPr>
      <dsp:spPr>
        <a:xfrm>
          <a:off x="5411345" y="3630658"/>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Virus</a:t>
          </a:r>
          <a:endParaRPr lang="en-US" sz="2500" kern="1200" dirty="0"/>
        </a:p>
      </dsp:txBody>
      <dsp:txXfrm>
        <a:off x="5411345" y="3630658"/>
        <a:ext cx="2381533" cy="726077"/>
      </dsp:txXfrm>
    </dsp:sp>
    <dsp:sp modelId="{7986AADC-39E7-4952-8E46-8855C4555CAE}">
      <dsp:nvSpPr>
        <dsp:cNvPr id="0" name=""/>
        <dsp:cNvSpPr/>
      </dsp:nvSpPr>
      <dsp:spPr>
        <a:xfrm>
          <a:off x="2553504" y="4992053"/>
          <a:ext cx="2381533" cy="726077"/>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Là phần mềm độc lập</a:t>
          </a:r>
          <a:endParaRPr lang="en-US" sz="2500" kern="1200" dirty="0"/>
        </a:p>
      </dsp:txBody>
      <dsp:txXfrm>
        <a:off x="2553504" y="4992053"/>
        <a:ext cx="2381533" cy="726077"/>
      </dsp:txXfrm>
    </dsp:sp>
    <dsp:sp modelId="{6A75114D-4A71-4F65-9DEC-8C79E5857A78}">
      <dsp:nvSpPr>
        <dsp:cNvPr id="0" name=""/>
        <dsp:cNvSpPr/>
      </dsp:nvSpPr>
      <dsp:spPr>
        <a:xfrm>
          <a:off x="5411345" y="4538254"/>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Worm</a:t>
          </a:r>
          <a:endParaRPr lang="en-US" sz="2500" kern="1200" dirty="0"/>
        </a:p>
      </dsp:txBody>
      <dsp:txXfrm>
        <a:off x="5411345" y="4538254"/>
        <a:ext cx="2381533" cy="726077"/>
      </dsp:txXfrm>
    </dsp:sp>
    <dsp:sp modelId="{28C65C9D-123E-44DA-A834-22ABE935C2BF}">
      <dsp:nvSpPr>
        <dsp:cNvPr id="0" name=""/>
        <dsp:cNvSpPr/>
      </dsp:nvSpPr>
      <dsp:spPr>
        <a:xfrm>
          <a:off x="5411345" y="5445851"/>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Zombie</a:t>
          </a:r>
          <a:endParaRPr lang="en-US" sz="2500" kern="1200" dirty="0"/>
        </a:p>
      </dsp:txBody>
      <dsp:txXfrm>
        <a:off x="5411345" y="5445851"/>
        <a:ext cx="2381533" cy="72607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1EDBF0-85D4-48E2-ABD2-48849A9679BE}">
      <dsp:nvSpPr>
        <dsp:cNvPr id="0" name=""/>
        <dsp:cNvSpPr/>
      </dsp:nvSpPr>
      <dsp:spPr>
        <a:xfrm>
          <a:off x="4693890" y="1844343"/>
          <a:ext cx="228544" cy="3946196"/>
        </a:xfrm>
        <a:custGeom>
          <a:avLst/>
          <a:gdLst/>
          <a:ahLst/>
          <a:cxnLst/>
          <a:rect l="0" t="0" r="0" b="0"/>
          <a:pathLst>
            <a:path>
              <a:moveTo>
                <a:pt x="0" y="0"/>
              </a:moveTo>
              <a:lnTo>
                <a:pt x="0" y="3946196"/>
              </a:lnTo>
              <a:lnTo>
                <a:pt x="228544" y="3946196"/>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F6D248-1195-4034-9535-AC3DC8090875}">
      <dsp:nvSpPr>
        <dsp:cNvPr id="0" name=""/>
        <dsp:cNvSpPr/>
      </dsp:nvSpPr>
      <dsp:spPr>
        <a:xfrm>
          <a:off x="4693890" y="1844343"/>
          <a:ext cx="228544" cy="2864420"/>
        </a:xfrm>
        <a:custGeom>
          <a:avLst/>
          <a:gdLst/>
          <a:ahLst/>
          <a:cxnLst/>
          <a:rect l="0" t="0" r="0" b="0"/>
          <a:pathLst>
            <a:path>
              <a:moveTo>
                <a:pt x="0" y="0"/>
              </a:moveTo>
              <a:lnTo>
                <a:pt x="0" y="2864420"/>
              </a:lnTo>
              <a:lnTo>
                <a:pt x="228544" y="286442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429AC6-1ECC-4F4D-845D-6A558BDFAB49}">
      <dsp:nvSpPr>
        <dsp:cNvPr id="0" name=""/>
        <dsp:cNvSpPr/>
      </dsp:nvSpPr>
      <dsp:spPr>
        <a:xfrm>
          <a:off x="4693890" y="1844343"/>
          <a:ext cx="228544" cy="1782644"/>
        </a:xfrm>
        <a:custGeom>
          <a:avLst/>
          <a:gdLst/>
          <a:ahLst/>
          <a:cxnLst/>
          <a:rect l="0" t="0" r="0" b="0"/>
          <a:pathLst>
            <a:path>
              <a:moveTo>
                <a:pt x="0" y="0"/>
              </a:moveTo>
              <a:lnTo>
                <a:pt x="0" y="1782644"/>
              </a:lnTo>
              <a:lnTo>
                <a:pt x="228544" y="1782644"/>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68B112F-0032-4E0E-A762-8E8A8BBBB42A}">
      <dsp:nvSpPr>
        <dsp:cNvPr id="0" name=""/>
        <dsp:cNvSpPr/>
      </dsp:nvSpPr>
      <dsp:spPr>
        <a:xfrm>
          <a:off x="4693890" y="1844343"/>
          <a:ext cx="228544" cy="700868"/>
        </a:xfrm>
        <a:custGeom>
          <a:avLst/>
          <a:gdLst/>
          <a:ahLst/>
          <a:cxnLst/>
          <a:rect l="0" t="0" r="0" b="0"/>
          <a:pathLst>
            <a:path>
              <a:moveTo>
                <a:pt x="0" y="0"/>
              </a:moveTo>
              <a:lnTo>
                <a:pt x="0" y="700868"/>
              </a:lnTo>
              <a:lnTo>
                <a:pt x="228544" y="700868"/>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C33E43C-F7A7-41D6-A9E5-99A8D63D84A6}">
      <dsp:nvSpPr>
        <dsp:cNvPr id="0" name=""/>
        <dsp:cNvSpPr/>
      </dsp:nvSpPr>
      <dsp:spPr>
        <a:xfrm>
          <a:off x="4381546" y="762567"/>
          <a:ext cx="921794" cy="319961"/>
        </a:xfrm>
        <a:custGeom>
          <a:avLst/>
          <a:gdLst/>
          <a:ahLst/>
          <a:cxnLst/>
          <a:rect l="0" t="0" r="0" b="0"/>
          <a:pathLst>
            <a:path>
              <a:moveTo>
                <a:pt x="0" y="0"/>
              </a:moveTo>
              <a:lnTo>
                <a:pt x="0" y="159980"/>
              </a:lnTo>
              <a:lnTo>
                <a:pt x="921794" y="159980"/>
              </a:lnTo>
              <a:lnTo>
                <a:pt x="921794" y="31996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92D929-9DB9-4FBB-8724-7D26D95ACAB8}">
      <dsp:nvSpPr>
        <dsp:cNvPr id="0" name=""/>
        <dsp:cNvSpPr/>
      </dsp:nvSpPr>
      <dsp:spPr>
        <a:xfrm>
          <a:off x="2850300" y="1844343"/>
          <a:ext cx="228544" cy="2864420"/>
        </a:xfrm>
        <a:custGeom>
          <a:avLst/>
          <a:gdLst/>
          <a:ahLst/>
          <a:cxnLst/>
          <a:rect l="0" t="0" r="0" b="0"/>
          <a:pathLst>
            <a:path>
              <a:moveTo>
                <a:pt x="0" y="0"/>
              </a:moveTo>
              <a:lnTo>
                <a:pt x="0" y="2864420"/>
              </a:lnTo>
              <a:lnTo>
                <a:pt x="228544" y="286442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79E7B4F-4B1F-4A97-B792-41BCC28095A2}">
      <dsp:nvSpPr>
        <dsp:cNvPr id="0" name=""/>
        <dsp:cNvSpPr/>
      </dsp:nvSpPr>
      <dsp:spPr>
        <a:xfrm>
          <a:off x="2850300" y="1844343"/>
          <a:ext cx="228544" cy="1782644"/>
        </a:xfrm>
        <a:custGeom>
          <a:avLst/>
          <a:gdLst/>
          <a:ahLst/>
          <a:cxnLst/>
          <a:rect l="0" t="0" r="0" b="0"/>
          <a:pathLst>
            <a:path>
              <a:moveTo>
                <a:pt x="0" y="0"/>
              </a:moveTo>
              <a:lnTo>
                <a:pt x="0" y="1782644"/>
              </a:lnTo>
              <a:lnTo>
                <a:pt x="228544" y="1782644"/>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9DC7FA-3756-4E94-89F1-D544FD853D8A}">
      <dsp:nvSpPr>
        <dsp:cNvPr id="0" name=""/>
        <dsp:cNvSpPr/>
      </dsp:nvSpPr>
      <dsp:spPr>
        <a:xfrm>
          <a:off x="2850300" y="1844343"/>
          <a:ext cx="228544" cy="700868"/>
        </a:xfrm>
        <a:custGeom>
          <a:avLst/>
          <a:gdLst/>
          <a:ahLst/>
          <a:cxnLst/>
          <a:rect l="0" t="0" r="0" b="0"/>
          <a:pathLst>
            <a:path>
              <a:moveTo>
                <a:pt x="0" y="0"/>
              </a:moveTo>
              <a:lnTo>
                <a:pt x="0" y="700868"/>
              </a:lnTo>
              <a:lnTo>
                <a:pt x="228544" y="700868"/>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4794FC7-7B9A-470E-8022-0C6FE4E641E6}">
      <dsp:nvSpPr>
        <dsp:cNvPr id="0" name=""/>
        <dsp:cNvSpPr/>
      </dsp:nvSpPr>
      <dsp:spPr>
        <a:xfrm>
          <a:off x="3459751" y="762567"/>
          <a:ext cx="921794" cy="319961"/>
        </a:xfrm>
        <a:custGeom>
          <a:avLst/>
          <a:gdLst/>
          <a:ahLst/>
          <a:cxnLst/>
          <a:rect l="0" t="0" r="0" b="0"/>
          <a:pathLst>
            <a:path>
              <a:moveTo>
                <a:pt x="921794" y="0"/>
              </a:moveTo>
              <a:lnTo>
                <a:pt x="921794" y="159980"/>
              </a:lnTo>
              <a:lnTo>
                <a:pt x="0" y="159980"/>
              </a:lnTo>
              <a:lnTo>
                <a:pt x="0" y="31996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2204D08-09FD-4B98-A138-11410294A28F}">
      <dsp:nvSpPr>
        <dsp:cNvPr id="0" name=""/>
        <dsp:cNvSpPr/>
      </dsp:nvSpPr>
      <dsp:spPr>
        <a:xfrm>
          <a:off x="3619732" y="753"/>
          <a:ext cx="1523627" cy="761813"/>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Virus</a:t>
          </a:r>
          <a:endParaRPr lang="en-US" sz="2600" kern="1200" dirty="0"/>
        </a:p>
      </dsp:txBody>
      <dsp:txXfrm>
        <a:off x="3619732" y="753"/>
        <a:ext cx="1523627" cy="761813"/>
      </dsp:txXfrm>
    </dsp:sp>
    <dsp:sp modelId="{DE3E1E14-42D2-4AFA-BB99-AF04DD863C9A}">
      <dsp:nvSpPr>
        <dsp:cNvPr id="0" name=""/>
        <dsp:cNvSpPr/>
      </dsp:nvSpPr>
      <dsp:spPr>
        <a:xfrm>
          <a:off x="2697937" y="1082529"/>
          <a:ext cx="1523627" cy="761813"/>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Vật chủ</a:t>
          </a:r>
          <a:endParaRPr lang="en-US" sz="2600" kern="1200" dirty="0"/>
        </a:p>
      </dsp:txBody>
      <dsp:txXfrm>
        <a:off x="2697937" y="1082529"/>
        <a:ext cx="1523627" cy="761813"/>
      </dsp:txXfrm>
    </dsp:sp>
    <dsp:sp modelId="{5BA8A4FE-0014-480E-8196-57C40293C4D4}">
      <dsp:nvSpPr>
        <dsp:cNvPr id="0" name=""/>
        <dsp:cNvSpPr/>
      </dsp:nvSpPr>
      <dsp:spPr>
        <a:xfrm>
          <a:off x="3078844" y="2164305"/>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Boot sector</a:t>
          </a:r>
          <a:endParaRPr lang="en-US" sz="2600" kern="1200" dirty="0"/>
        </a:p>
      </dsp:txBody>
      <dsp:txXfrm>
        <a:off x="3078844" y="2164305"/>
        <a:ext cx="1523627" cy="761813"/>
      </dsp:txXfrm>
    </dsp:sp>
    <dsp:sp modelId="{29B33DFE-B2FB-491B-ACCA-ADC9B1720A14}">
      <dsp:nvSpPr>
        <dsp:cNvPr id="0" name=""/>
        <dsp:cNvSpPr/>
      </dsp:nvSpPr>
      <dsp:spPr>
        <a:xfrm>
          <a:off x="3078844" y="3246080"/>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File thực thi</a:t>
          </a:r>
          <a:endParaRPr lang="en-US" sz="2600" kern="1200" dirty="0"/>
        </a:p>
      </dsp:txBody>
      <dsp:txXfrm>
        <a:off x="3078844" y="3246080"/>
        <a:ext cx="1523627" cy="761813"/>
      </dsp:txXfrm>
    </dsp:sp>
    <dsp:sp modelId="{5634741D-C1DE-415B-9689-DEFBD330CA27}">
      <dsp:nvSpPr>
        <dsp:cNvPr id="0" name=""/>
        <dsp:cNvSpPr/>
      </dsp:nvSpPr>
      <dsp:spPr>
        <a:xfrm>
          <a:off x="3078844" y="4327856"/>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File văn bản</a:t>
          </a:r>
          <a:endParaRPr lang="en-US" sz="2600" kern="1200" dirty="0"/>
        </a:p>
      </dsp:txBody>
      <dsp:txXfrm>
        <a:off x="3078844" y="4327856"/>
        <a:ext cx="1523627" cy="761813"/>
      </dsp:txXfrm>
    </dsp:sp>
    <dsp:sp modelId="{E5C5F32E-44D8-4C70-93CF-5E41B05BBBF1}">
      <dsp:nvSpPr>
        <dsp:cNvPr id="0" name=""/>
        <dsp:cNvSpPr/>
      </dsp:nvSpPr>
      <dsp:spPr>
        <a:xfrm>
          <a:off x="4541527" y="1082529"/>
          <a:ext cx="1523627" cy="761813"/>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Kỹ thuật</a:t>
          </a:r>
          <a:endParaRPr lang="en-US" sz="2600" kern="1200" dirty="0"/>
        </a:p>
      </dsp:txBody>
      <dsp:txXfrm>
        <a:off x="4541527" y="1082529"/>
        <a:ext cx="1523627" cy="761813"/>
      </dsp:txXfrm>
    </dsp:sp>
    <dsp:sp modelId="{95F45FE9-00D5-4AD5-9797-19CF74692B40}">
      <dsp:nvSpPr>
        <dsp:cNvPr id="0" name=""/>
        <dsp:cNvSpPr/>
      </dsp:nvSpPr>
      <dsp:spPr>
        <a:xfrm>
          <a:off x="4922434" y="2164305"/>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Đơn giản</a:t>
          </a:r>
          <a:endParaRPr lang="en-US" sz="2600" kern="1200" dirty="0"/>
        </a:p>
      </dsp:txBody>
      <dsp:txXfrm>
        <a:off x="4922434" y="2164305"/>
        <a:ext cx="1523627" cy="761813"/>
      </dsp:txXfrm>
    </dsp:sp>
    <dsp:sp modelId="{C51D3CCD-FB63-4F2B-A808-1718689BE4D0}">
      <dsp:nvSpPr>
        <dsp:cNvPr id="0" name=""/>
        <dsp:cNvSpPr/>
      </dsp:nvSpPr>
      <dsp:spPr>
        <a:xfrm>
          <a:off x="4922434" y="3246080"/>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Đa hình</a:t>
          </a:r>
          <a:endParaRPr lang="en-US" sz="2600" kern="1200" dirty="0"/>
        </a:p>
      </dsp:txBody>
      <dsp:txXfrm>
        <a:off x="4922434" y="3246080"/>
        <a:ext cx="1523627" cy="761813"/>
      </dsp:txXfrm>
    </dsp:sp>
    <dsp:sp modelId="{0EC829E0-2EA3-4FB9-9F0C-CD30C6B5F303}">
      <dsp:nvSpPr>
        <dsp:cNvPr id="0" name=""/>
        <dsp:cNvSpPr/>
      </dsp:nvSpPr>
      <dsp:spPr>
        <a:xfrm>
          <a:off x="4922434" y="4327856"/>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Siêu hình</a:t>
          </a:r>
          <a:endParaRPr lang="en-US" sz="2600" kern="1200" dirty="0"/>
        </a:p>
      </dsp:txBody>
      <dsp:txXfrm>
        <a:off x="4922434" y="4327856"/>
        <a:ext cx="1523627" cy="761813"/>
      </dsp:txXfrm>
    </dsp:sp>
    <dsp:sp modelId="{27289E68-A43C-4E80-A9DB-CD20001A0931}">
      <dsp:nvSpPr>
        <dsp:cNvPr id="0" name=""/>
        <dsp:cNvSpPr/>
      </dsp:nvSpPr>
      <dsp:spPr>
        <a:xfrm>
          <a:off x="4922434" y="5409632"/>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Tàng hình</a:t>
          </a:r>
          <a:endParaRPr lang="en-US" sz="2600" kern="1200" dirty="0"/>
        </a:p>
      </dsp:txBody>
      <dsp:txXfrm>
        <a:off x="4922434" y="5409632"/>
        <a:ext cx="1523627" cy="76181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1</a:t>
          </a:r>
          <a:endParaRPr lang="vi-VN" sz="6000" b="0" kern="1200" noProof="0"/>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rgbClr val="00FF00"/>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Con đường lây nhiễm mã độc</a:t>
          </a:r>
          <a:endParaRPr lang="vi-VN" sz="6200" b="0" kern="1200" noProof="0" dirty="0" smtClean="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solidFill>
          <a:srgbClr val="00FF00"/>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Phòng chống mã độc</a:t>
          </a:r>
          <a:endParaRPr lang="vi-VN" sz="6200" b="0" kern="1200" noProof="0" dirty="0" smtClean="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dirty="0" smtClean="0"/>
            <a:t>3</a:t>
          </a:r>
        </a:p>
      </dsp:txBody>
      <dsp:txXfrm>
        <a:off x="163434" y="4834338"/>
        <a:ext cx="789132" cy="78913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4D6B33-8E09-4692-9149-57A062DED07E}">
      <dsp:nvSpPr>
        <dsp:cNvPr id="0" name=""/>
        <dsp:cNvSpPr/>
      </dsp:nvSpPr>
      <dsp:spPr>
        <a:xfrm>
          <a:off x="4156769" y="3086099"/>
          <a:ext cx="830460" cy="1785491"/>
        </a:xfrm>
        <a:custGeom>
          <a:avLst/>
          <a:gdLst/>
          <a:ahLst/>
          <a:cxnLst/>
          <a:rect l="0" t="0" r="0" b="0"/>
          <a:pathLst>
            <a:path>
              <a:moveTo>
                <a:pt x="0" y="0"/>
              </a:moveTo>
              <a:lnTo>
                <a:pt x="415230" y="0"/>
              </a:lnTo>
              <a:lnTo>
                <a:pt x="415230" y="1785491"/>
              </a:lnTo>
              <a:lnTo>
                <a:pt x="830460" y="178549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200498-A683-406B-8176-1F36F565227B}">
      <dsp:nvSpPr>
        <dsp:cNvPr id="0" name=""/>
        <dsp:cNvSpPr/>
      </dsp:nvSpPr>
      <dsp:spPr>
        <a:xfrm>
          <a:off x="4156769" y="3040380"/>
          <a:ext cx="830460" cy="91440"/>
        </a:xfrm>
        <a:custGeom>
          <a:avLst/>
          <a:gdLst/>
          <a:ahLst/>
          <a:cxnLst/>
          <a:rect l="0" t="0" r="0" b="0"/>
          <a:pathLst>
            <a:path>
              <a:moveTo>
                <a:pt x="0" y="45720"/>
              </a:moveTo>
              <a:lnTo>
                <a:pt x="830460" y="45720"/>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607A66-DB5E-4A22-B63B-4A7C4D47E21B}">
      <dsp:nvSpPr>
        <dsp:cNvPr id="0" name=""/>
        <dsp:cNvSpPr/>
      </dsp:nvSpPr>
      <dsp:spPr>
        <a:xfrm>
          <a:off x="4156769" y="1300608"/>
          <a:ext cx="830460" cy="1785491"/>
        </a:xfrm>
        <a:custGeom>
          <a:avLst/>
          <a:gdLst/>
          <a:ahLst/>
          <a:cxnLst/>
          <a:rect l="0" t="0" r="0" b="0"/>
          <a:pathLst>
            <a:path>
              <a:moveTo>
                <a:pt x="0" y="1785491"/>
              </a:moveTo>
              <a:lnTo>
                <a:pt x="415230" y="1785491"/>
              </a:lnTo>
              <a:lnTo>
                <a:pt x="415230" y="0"/>
              </a:lnTo>
              <a:lnTo>
                <a:pt x="830460" y="0"/>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2AFEE7-3B10-46E3-B518-999BD8169F60}">
      <dsp:nvSpPr>
        <dsp:cNvPr id="0" name=""/>
        <dsp:cNvSpPr/>
      </dsp:nvSpPr>
      <dsp:spPr>
        <a:xfrm>
          <a:off x="4464" y="2452873"/>
          <a:ext cx="4152304" cy="1266452"/>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1955800">
            <a:lnSpc>
              <a:spcPct val="90000"/>
            </a:lnSpc>
            <a:spcBef>
              <a:spcPct val="0"/>
            </a:spcBef>
            <a:spcAft>
              <a:spcPct val="35000"/>
            </a:spcAft>
          </a:pPr>
          <a:r>
            <a:rPr lang="vi-VN" sz="4400" kern="1200" dirty="0" smtClean="0"/>
            <a:t>Phần mềm lậu, bẻ khóa</a:t>
          </a:r>
          <a:endParaRPr lang="en-US" sz="4400" kern="1200" dirty="0"/>
        </a:p>
      </dsp:txBody>
      <dsp:txXfrm>
        <a:off x="4464" y="2452873"/>
        <a:ext cx="4152304" cy="1266452"/>
      </dsp:txXfrm>
    </dsp:sp>
    <dsp:sp modelId="{710DAF6B-6951-41C4-8EFF-08374AF024AB}">
      <dsp:nvSpPr>
        <dsp:cNvPr id="0" name=""/>
        <dsp:cNvSpPr/>
      </dsp:nvSpPr>
      <dsp:spPr>
        <a:xfrm>
          <a:off x="4987230" y="667382"/>
          <a:ext cx="4152304" cy="1266452"/>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1955800">
            <a:lnSpc>
              <a:spcPct val="90000"/>
            </a:lnSpc>
            <a:spcBef>
              <a:spcPct val="0"/>
            </a:spcBef>
            <a:spcAft>
              <a:spcPct val="35000"/>
            </a:spcAft>
          </a:pPr>
          <a:r>
            <a:rPr lang="vi-VN" sz="4400" kern="1200" dirty="0" smtClean="0"/>
            <a:t>Mua ở cửa hàng</a:t>
          </a:r>
          <a:endParaRPr lang="en-US" sz="4400" kern="1200" dirty="0"/>
        </a:p>
      </dsp:txBody>
      <dsp:txXfrm>
        <a:off x="4987230" y="667382"/>
        <a:ext cx="4152304" cy="1266452"/>
      </dsp:txXfrm>
    </dsp:sp>
    <dsp:sp modelId="{5B637797-76B9-460D-A640-CBD6FEB6FC5E}">
      <dsp:nvSpPr>
        <dsp:cNvPr id="0" name=""/>
        <dsp:cNvSpPr/>
      </dsp:nvSpPr>
      <dsp:spPr>
        <a:xfrm>
          <a:off x="4987230" y="2452873"/>
          <a:ext cx="4152304" cy="1266452"/>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1955800">
            <a:lnSpc>
              <a:spcPct val="90000"/>
            </a:lnSpc>
            <a:spcBef>
              <a:spcPct val="0"/>
            </a:spcBef>
            <a:spcAft>
              <a:spcPct val="35000"/>
            </a:spcAft>
          </a:pPr>
          <a:r>
            <a:rPr lang="vi-VN" sz="4400" kern="1200" dirty="0" smtClean="0"/>
            <a:t>Tải từ website chia sẻ</a:t>
          </a:r>
          <a:endParaRPr lang="en-US" sz="4400" kern="1200" dirty="0"/>
        </a:p>
      </dsp:txBody>
      <dsp:txXfrm>
        <a:off x="4987230" y="2452873"/>
        <a:ext cx="4152304" cy="1266452"/>
      </dsp:txXfrm>
    </dsp:sp>
    <dsp:sp modelId="{F8711CA6-1C61-42BC-BF8A-88C6AA47BAE3}">
      <dsp:nvSpPr>
        <dsp:cNvPr id="0" name=""/>
        <dsp:cNvSpPr/>
      </dsp:nvSpPr>
      <dsp:spPr>
        <a:xfrm>
          <a:off x="4987230" y="4238364"/>
          <a:ext cx="4152304" cy="1266452"/>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1955800">
            <a:lnSpc>
              <a:spcPct val="90000"/>
            </a:lnSpc>
            <a:spcBef>
              <a:spcPct val="0"/>
            </a:spcBef>
            <a:spcAft>
              <a:spcPct val="35000"/>
            </a:spcAft>
          </a:pPr>
          <a:r>
            <a:rPr lang="vi-VN" sz="4400" kern="1200" dirty="0" smtClean="0"/>
            <a:t>Sao chép từ bạn bè</a:t>
          </a:r>
          <a:endParaRPr lang="en-US" sz="4400" kern="1200" dirty="0"/>
        </a:p>
      </dsp:txBody>
      <dsp:txXfrm>
        <a:off x="4987230" y="4238364"/>
        <a:ext cx="4152304" cy="126645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651C87-8B00-4EBB-BAF0-8624522E5931}">
      <dsp:nvSpPr>
        <dsp:cNvPr id="0" name=""/>
        <dsp:cNvSpPr/>
      </dsp:nvSpPr>
      <dsp:spPr>
        <a:xfrm>
          <a:off x="3303984" y="1057274"/>
          <a:ext cx="2536031" cy="1690687"/>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smtClean="0"/>
            <a:t>Gửi đầu vào độc hại</a:t>
          </a:r>
          <a:endParaRPr lang="en-US" sz="3300" kern="1200"/>
        </a:p>
      </dsp:txBody>
      <dsp:txXfrm>
        <a:off x="3353503" y="1106793"/>
        <a:ext cx="2436993" cy="1591649"/>
      </dsp:txXfrm>
    </dsp:sp>
    <dsp:sp modelId="{CEA369A5-31F9-4AC9-85D4-63260C4E0023}">
      <dsp:nvSpPr>
        <dsp:cNvPr id="0" name=""/>
        <dsp:cNvSpPr/>
      </dsp:nvSpPr>
      <dsp:spPr>
        <a:xfrm>
          <a:off x="1275159" y="2747962"/>
          <a:ext cx="3296840" cy="676275"/>
        </a:xfrm>
        <a:custGeom>
          <a:avLst/>
          <a:gdLst/>
          <a:ahLst/>
          <a:cxnLst/>
          <a:rect l="0" t="0" r="0" b="0"/>
          <a:pathLst>
            <a:path>
              <a:moveTo>
                <a:pt x="3296840" y="0"/>
              </a:moveTo>
              <a:lnTo>
                <a:pt x="3296840" y="338137"/>
              </a:lnTo>
              <a:lnTo>
                <a:pt x="0" y="338137"/>
              </a:lnTo>
              <a:lnTo>
                <a:pt x="0" y="676275"/>
              </a:lnTo>
            </a:path>
          </a:pathLst>
        </a:custGeom>
        <a:noFill/>
        <a:ln w="25400" cap="flat" cmpd="sng" algn="ctr">
          <a:solidFill>
            <a:schemeClr val="accent4">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410C008F-4812-4186-B9C1-345CC693DAF5}">
      <dsp:nvSpPr>
        <dsp:cNvPr id="0" name=""/>
        <dsp:cNvSpPr/>
      </dsp:nvSpPr>
      <dsp:spPr>
        <a:xfrm>
          <a:off x="7143" y="3424237"/>
          <a:ext cx="2536031" cy="1690687"/>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smtClean="0"/>
            <a:t>Qua email</a:t>
          </a:r>
          <a:endParaRPr lang="en-US" sz="3300" kern="1200"/>
        </a:p>
      </dsp:txBody>
      <dsp:txXfrm>
        <a:off x="56662" y="3473756"/>
        <a:ext cx="2436993" cy="1591649"/>
      </dsp:txXfrm>
    </dsp:sp>
    <dsp:sp modelId="{44398D2B-C31C-4379-889B-018CB135E980}">
      <dsp:nvSpPr>
        <dsp:cNvPr id="0" name=""/>
        <dsp:cNvSpPr/>
      </dsp:nvSpPr>
      <dsp:spPr>
        <a:xfrm>
          <a:off x="4526280" y="2747962"/>
          <a:ext cx="91440" cy="676275"/>
        </a:xfrm>
        <a:custGeom>
          <a:avLst/>
          <a:gdLst/>
          <a:ahLst/>
          <a:cxnLst/>
          <a:rect l="0" t="0" r="0" b="0"/>
          <a:pathLst>
            <a:path>
              <a:moveTo>
                <a:pt x="45720" y="0"/>
              </a:moveTo>
              <a:lnTo>
                <a:pt x="45720" y="676275"/>
              </a:lnTo>
            </a:path>
          </a:pathLst>
        </a:custGeom>
        <a:noFill/>
        <a:ln w="25400" cap="flat" cmpd="sng" algn="ctr">
          <a:solidFill>
            <a:schemeClr val="accent4">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93186A77-B8DB-4D6E-B56A-9C9EF922755E}">
      <dsp:nvSpPr>
        <dsp:cNvPr id="0" name=""/>
        <dsp:cNvSpPr/>
      </dsp:nvSpPr>
      <dsp:spPr>
        <a:xfrm>
          <a:off x="3303984" y="3424237"/>
          <a:ext cx="2536031" cy="1690687"/>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smtClean="0"/>
            <a:t>Qua mạng xã hội</a:t>
          </a:r>
          <a:endParaRPr lang="en-US" sz="3300" kern="1200"/>
        </a:p>
      </dsp:txBody>
      <dsp:txXfrm>
        <a:off x="3353503" y="3473756"/>
        <a:ext cx="2436993" cy="1591649"/>
      </dsp:txXfrm>
    </dsp:sp>
    <dsp:sp modelId="{0EB88C35-B4E9-40A8-8D00-E1F3875E0DAB}">
      <dsp:nvSpPr>
        <dsp:cNvPr id="0" name=""/>
        <dsp:cNvSpPr/>
      </dsp:nvSpPr>
      <dsp:spPr>
        <a:xfrm>
          <a:off x="4572000" y="2747962"/>
          <a:ext cx="3296840" cy="676275"/>
        </a:xfrm>
        <a:custGeom>
          <a:avLst/>
          <a:gdLst/>
          <a:ahLst/>
          <a:cxnLst/>
          <a:rect l="0" t="0" r="0" b="0"/>
          <a:pathLst>
            <a:path>
              <a:moveTo>
                <a:pt x="0" y="0"/>
              </a:moveTo>
              <a:lnTo>
                <a:pt x="0" y="338137"/>
              </a:lnTo>
              <a:lnTo>
                <a:pt x="3296840" y="338137"/>
              </a:lnTo>
              <a:lnTo>
                <a:pt x="3296840" y="676275"/>
              </a:lnTo>
            </a:path>
          </a:pathLst>
        </a:custGeom>
        <a:noFill/>
        <a:ln w="25400" cap="flat" cmpd="sng" algn="ctr">
          <a:solidFill>
            <a:schemeClr val="accent4">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AA4BE325-8CCC-4DED-805F-48C20CDD14AB}">
      <dsp:nvSpPr>
        <dsp:cNvPr id="0" name=""/>
        <dsp:cNvSpPr/>
      </dsp:nvSpPr>
      <dsp:spPr>
        <a:xfrm>
          <a:off x="6600825" y="3424237"/>
          <a:ext cx="2536031" cy="1690687"/>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smtClean="0"/>
            <a:t>Qua tin nhắn (chat)</a:t>
          </a:r>
          <a:endParaRPr lang="en-US" sz="3300" kern="1200"/>
        </a:p>
      </dsp:txBody>
      <dsp:txXfrm>
        <a:off x="6650344" y="3473756"/>
        <a:ext cx="2436993" cy="159164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1</a:t>
          </a:r>
          <a:endParaRPr lang="vi-VN" sz="6000" b="0" kern="1200" noProof="0"/>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Con đường lây nhiễm mã độc</a:t>
          </a:r>
          <a:endParaRPr lang="vi-VN" sz="6200" b="0" kern="1200" noProof="0" dirty="0" smtClean="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rgbClr val="00FF00"/>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Phòng chống mã độc</a:t>
          </a:r>
          <a:endParaRPr lang="vi-VN" sz="6200" b="0" kern="1200" noProof="0" dirty="0" smtClean="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solidFill>
          <a:srgbClr val="00FF00"/>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dirty="0" smtClean="0"/>
            <a:t>3</a:t>
          </a:r>
        </a:p>
      </dsp:txBody>
      <dsp:txXfrm>
        <a:off x="163434" y="4834338"/>
        <a:ext cx="789132" cy="78913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9B66F3-CCE9-4340-AB85-D38F380C2332}">
      <dsp:nvSpPr>
        <dsp:cNvPr id="0" name=""/>
        <dsp:cNvSpPr/>
      </dsp:nvSpPr>
      <dsp:spPr>
        <a:xfrm>
          <a:off x="0" y="0"/>
          <a:ext cx="91440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DC2B2B-D89A-4701-8A56-86C962B23DE4}">
      <dsp:nvSpPr>
        <dsp:cNvPr id="0" name=""/>
        <dsp:cNvSpPr/>
      </dsp:nvSpPr>
      <dsp:spPr>
        <a:xfrm>
          <a:off x="0" y="0"/>
          <a:ext cx="1828800" cy="6172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210" tIns="156210" rIns="156210" bIns="156210" numCol="1" spcCol="1270" anchor="t" anchorCtr="0">
          <a:noAutofit/>
        </a:bodyPr>
        <a:lstStyle/>
        <a:p>
          <a:pPr lvl="0" algn="l" defTabSz="1822450" rtl="0">
            <a:lnSpc>
              <a:spcPct val="90000"/>
            </a:lnSpc>
            <a:spcBef>
              <a:spcPct val="0"/>
            </a:spcBef>
            <a:spcAft>
              <a:spcPct val="35000"/>
            </a:spcAft>
          </a:pPr>
          <a:r>
            <a:rPr lang="vi-VN" sz="4100" kern="1200" smtClean="0"/>
            <a:t>Phòng chống mã độc</a:t>
          </a:r>
          <a:endParaRPr lang="en-US" sz="4100" kern="1200"/>
        </a:p>
      </dsp:txBody>
      <dsp:txXfrm>
        <a:off x="0" y="0"/>
        <a:ext cx="1828800" cy="6172199"/>
      </dsp:txXfrm>
    </dsp:sp>
    <dsp:sp modelId="{1F59DD4F-2CFA-4311-84C5-C145FCE910D5}">
      <dsp:nvSpPr>
        <dsp:cNvPr id="0" name=""/>
        <dsp:cNvSpPr/>
      </dsp:nvSpPr>
      <dsp:spPr>
        <a:xfrm>
          <a:off x="1965960" y="48597"/>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dirty="0" smtClean="0"/>
            <a:t>Công cụ diệt virus</a:t>
          </a:r>
          <a:endParaRPr lang="en-US" sz="2800" kern="1200" dirty="0"/>
        </a:p>
      </dsp:txBody>
      <dsp:txXfrm>
        <a:off x="1965960" y="48597"/>
        <a:ext cx="7178040" cy="971940"/>
      </dsp:txXfrm>
    </dsp:sp>
    <dsp:sp modelId="{E2D4475A-9F9E-42BF-A97D-67F7A5228091}">
      <dsp:nvSpPr>
        <dsp:cNvPr id="0" name=""/>
        <dsp:cNvSpPr/>
      </dsp:nvSpPr>
      <dsp:spPr>
        <a:xfrm>
          <a:off x="1828800" y="1020537"/>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EB1091B-2F8D-4C98-9ECD-8EE646AB0F8C}">
      <dsp:nvSpPr>
        <dsp:cNvPr id="0" name=""/>
        <dsp:cNvSpPr/>
      </dsp:nvSpPr>
      <dsp:spPr>
        <a:xfrm>
          <a:off x="1965960" y="1069134"/>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dirty="0" smtClean="0"/>
            <a:t>Kiểm tra phần mềm với www.virustotal.com</a:t>
          </a:r>
          <a:endParaRPr lang="en-US" sz="2800" kern="1200" dirty="0"/>
        </a:p>
      </dsp:txBody>
      <dsp:txXfrm>
        <a:off x="1965960" y="1069134"/>
        <a:ext cx="7178040" cy="971940"/>
      </dsp:txXfrm>
    </dsp:sp>
    <dsp:sp modelId="{ADD8C008-79C1-4387-B1CD-376583C848A8}">
      <dsp:nvSpPr>
        <dsp:cNvPr id="0" name=""/>
        <dsp:cNvSpPr/>
      </dsp:nvSpPr>
      <dsp:spPr>
        <a:xfrm>
          <a:off x="1828800" y="2041075"/>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FB662D6-0613-4E02-8210-0DF3083BE72C}">
      <dsp:nvSpPr>
        <dsp:cNvPr id="0" name=""/>
        <dsp:cNvSpPr/>
      </dsp:nvSpPr>
      <dsp:spPr>
        <a:xfrm>
          <a:off x="1965960" y="2089672"/>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dirty="0" smtClean="0"/>
            <a:t>Kiểm tra phần mềm qua chữ ký số</a:t>
          </a:r>
          <a:endParaRPr lang="en-US" sz="2800" kern="1200" dirty="0"/>
        </a:p>
      </dsp:txBody>
      <dsp:txXfrm>
        <a:off x="1965960" y="2089672"/>
        <a:ext cx="7178040" cy="971940"/>
      </dsp:txXfrm>
    </dsp:sp>
    <dsp:sp modelId="{C68234D2-1ADE-4BF1-ACC4-0C05A8E29B01}">
      <dsp:nvSpPr>
        <dsp:cNvPr id="0" name=""/>
        <dsp:cNvSpPr/>
      </dsp:nvSpPr>
      <dsp:spPr>
        <a:xfrm>
          <a:off x="1828800" y="3061613"/>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7984E37-F66F-4BEB-959D-98F758F75FB6}">
      <dsp:nvSpPr>
        <dsp:cNvPr id="0" name=""/>
        <dsp:cNvSpPr/>
      </dsp:nvSpPr>
      <dsp:spPr>
        <a:xfrm>
          <a:off x="1965960" y="3110210"/>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smtClean="0"/>
            <a:t>Đóng băng ổ đĩa</a:t>
          </a:r>
          <a:endParaRPr lang="en-US" sz="2800" kern="1200"/>
        </a:p>
      </dsp:txBody>
      <dsp:txXfrm>
        <a:off x="1965960" y="3110210"/>
        <a:ext cx="7178040" cy="971940"/>
      </dsp:txXfrm>
    </dsp:sp>
    <dsp:sp modelId="{4A125EBB-D800-4872-B591-50B87FABFFF9}">
      <dsp:nvSpPr>
        <dsp:cNvPr id="0" name=""/>
        <dsp:cNvSpPr/>
      </dsp:nvSpPr>
      <dsp:spPr>
        <a:xfrm>
          <a:off x="1828800" y="4082150"/>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605038A-9852-4CE7-92A6-DACE7B06C694}">
      <dsp:nvSpPr>
        <dsp:cNvPr id="0" name=""/>
        <dsp:cNvSpPr/>
      </dsp:nvSpPr>
      <dsp:spPr>
        <a:xfrm>
          <a:off x="1965960" y="4130747"/>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dirty="0" smtClean="0"/>
            <a:t>Sử dụng USB-AV</a:t>
          </a:r>
          <a:endParaRPr lang="en-US" sz="2800" kern="1200" dirty="0"/>
        </a:p>
      </dsp:txBody>
      <dsp:txXfrm>
        <a:off x="1965960" y="4130747"/>
        <a:ext cx="7178040" cy="971940"/>
      </dsp:txXfrm>
    </dsp:sp>
    <dsp:sp modelId="{DF70E3A3-2709-41D6-A865-90F9AD237173}">
      <dsp:nvSpPr>
        <dsp:cNvPr id="0" name=""/>
        <dsp:cNvSpPr/>
      </dsp:nvSpPr>
      <dsp:spPr>
        <a:xfrm>
          <a:off x="1828800" y="5102688"/>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8DF84B-D87C-4E95-8B3B-D3B5EDFD9745}">
      <dsp:nvSpPr>
        <dsp:cNvPr id="0" name=""/>
        <dsp:cNvSpPr/>
      </dsp:nvSpPr>
      <dsp:spPr>
        <a:xfrm>
          <a:off x="1965960" y="5151285"/>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dirty="0" smtClean="0"/>
            <a:t>Tuân thủ quy tắc an toàn</a:t>
          </a:r>
          <a:endParaRPr lang="en-US" sz="2800" kern="1200" dirty="0"/>
        </a:p>
      </dsp:txBody>
      <dsp:txXfrm>
        <a:off x="1965960" y="5151285"/>
        <a:ext cx="7178040" cy="971940"/>
      </dsp:txXfrm>
    </dsp:sp>
    <dsp:sp modelId="{561CC22C-7094-4597-9D76-5F2747FA96D1}">
      <dsp:nvSpPr>
        <dsp:cNvPr id="0" name=""/>
        <dsp:cNvSpPr/>
      </dsp:nvSpPr>
      <dsp:spPr>
        <a:xfrm>
          <a:off x="1828800" y="6123226"/>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8.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69EAC2-54E7-48A0-90A2-D840D132A8F4}" type="datetimeFigureOut">
              <a:rPr lang="ru-RU" smtClean="0"/>
              <a:t>29.08.2019</a:t>
            </a:fld>
            <a:endParaRPr lang="ru-RU"/>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8B1A0DB-1EAA-4C53-B789-915FAA4AD919}" type="slidenum">
              <a:rPr lang="ru-RU" smtClean="0"/>
              <a:t>‹#›</a:t>
            </a:fld>
            <a:endParaRPr lang="ru-RU"/>
          </a:p>
        </p:txBody>
      </p:sp>
    </p:spTree>
    <p:extLst>
      <p:ext uri="{BB962C8B-B14F-4D97-AF65-F5344CB8AC3E}">
        <p14:creationId xmlns:p14="http://schemas.microsoft.com/office/powerpoint/2010/main" val="4054062010"/>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jpeg>
</file>

<file path=ppt/media/image13.jpeg>
</file>

<file path=ppt/media/image14.jpeg>
</file>

<file path=ppt/media/image15.png>
</file>

<file path=ppt/media/image16.jpeg>
</file>

<file path=ppt/media/image17.png>
</file>

<file path=ppt/media/image18.png>
</file>

<file path=ppt/media/image19.png>
</file>

<file path=ppt/media/image2.jpeg>
</file>

<file path=ppt/media/image20.png>
</file>

<file path=ppt/media/image21.jpeg>
</file>

<file path=ppt/media/image3.jpeg>
</file>

<file path=ppt/media/image4.png>
</file>

<file path=ppt/media/image5.jpeg>
</file>

<file path=ppt/media/image6.jpeg>
</file>

<file path=ppt/media/image7.jpe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681965-FCAA-4097-8FD4-122EC1DCA7FF}" type="datetimeFigureOut">
              <a:rPr lang="ru-RU" smtClean="0"/>
              <a:t>29.08.2019</a:t>
            </a:fld>
            <a:endParaRPr lang="ru-R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1F8C0C-5812-497D-B352-B5908CC200C0}" type="slidenum">
              <a:rPr lang="ru-RU" smtClean="0"/>
              <a:t>‹#›</a:t>
            </a:fld>
            <a:endParaRPr lang="ru-RU"/>
          </a:p>
        </p:txBody>
      </p:sp>
    </p:spTree>
    <p:extLst>
      <p:ext uri="{BB962C8B-B14F-4D97-AF65-F5344CB8AC3E}">
        <p14:creationId xmlns:p14="http://schemas.microsoft.com/office/powerpoint/2010/main" val="3269041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10"/>
          </p:nvPr>
        </p:nvSpPr>
        <p:spPr/>
        <p:txBody>
          <a:bodyPr/>
          <a:lstStyle/>
          <a:p>
            <a:fld id="{391F8C0C-5812-497D-B352-B5908CC200C0}" type="slidenum">
              <a:rPr lang="ru-RU" smtClean="0"/>
              <a:t>1</a:t>
            </a:fld>
            <a:endParaRPr lang="ru-RU"/>
          </a:p>
        </p:txBody>
      </p:sp>
    </p:spTree>
    <p:extLst>
      <p:ext uri="{BB962C8B-B14F-4D97-AF65-F5344CB8AC3E}">
        <p14:creationId xmlns:p14="http://schemas.microsoft.com/office/powerpoint/2010/main" val="1460548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 </a:t>
            </a:r>
            <a:r>
              <a:rPr lang="en-US" dirty="0" err="1" smtClean="0"/>
              <a:t>hình</a:t>
            </a:r>
            <a:r>
              <a:rPr lang="en-US" baseline="0" dirty="0" smtClean="0"/>
              <a:t> </a:t>
            </a:r>
            <a:r>
              <a:rPr lang="en-US" baseline="0" dirty="0" err="1" smtClean="0"/>
              <a:t>thức</a:t>
            </a:r>
            <a:r>
              <a:rPr lang="en-US" baseline="0" dirty="0" smtClean="0"/>
              <a:t> </a:t>
            </a:r>
            <a:r>
              <a:rPr lang="en-US" baseline="0" dirty="0" err="1" smtClean="0"/>
              <a:t>lây</a:t>
            </a:r>
            <a:r>
              <a:rPr lang="en-US" baseline="0" dirty="0" smtClean="0"/>
              <a:t> </a:t>
            </a:r>
            <a:r>
              <a:rPr lang="en-US" baseline="0" dirty="0" err="1" smtClean="0"/>
              <a:t>nhiễm</a:t>
            </a:r>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5</a:t>
            </a:fld>
            <a:endParaRPr lang="ru-RU"/>
          </a:p>
        </p:txBody>
      </p:sp>
    </p:spTree>
    <p:extLst>
      <p:ext uri="{BB962C8B-B14F-4D97-AF65-F5344CB8AC3E}">
        <p14:creationId xmlns:p14="http://schemas.microsoft.com/office/powerpoint/2010/main" val="3117213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17</a:t>
            </a:fld>
            <a:endParaRPr lang="ru-RU"/>
          </a:p>
        </p:txBody>
      </p:sp>
    </p:spTree>
    <p:extLst>
      <p:ext uri="{BB962C8B-B14F-4D97-AF65-F5344CB8AC3E}">
        <p14:creationId xmlns:p14="http://schemas.microsoft.com/office/powerpoint/2010/main" val="265462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18</a:t>
            </a:fld>
            <a:endParaRPr lang="ru-RU"/>
          </a:p>
        </p:txBody>
      </p:sp>
    </p:spTree>
    <p:extLst>
      <p:ext uri="{BB962C8B-B14F-4D97-AF65-F5344CB8AC3E}">
        <p14:creationId xmlns:p14="http://schemas.microsoft.com/office/powerpoint/2010/main" val="2654626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smtClean="0">
                <a:solidFill>
                  <a:schemeClr val="tx1"/>
                </a:solidFill>
                <a:effectLst/>
                <a:latin typeface="+mn-lt"/>
                <a:ea typeface="+mn-ea"/>
                <a:cs typeface="+mn-cs"/>
              </a:rPr>
              <a:t>APT (Advanced Persistent Threat) được dùng để chỉ kiểu tấn công dai dẳng và có chủ đích vào một thực thể. Kẻ tấn công có thể được hỗ trợ bởi chính phủ của một nước nào đó nhằm tìm kiếm thông tin tình báo từ một chính phủ nước khác. Tuy nhiên không loại trừ mục tiêu tấn công có thể chỉ là một tổ chức tư nhân.</a:t>
            </a:r>
            <a:endParaRPr lang="en-US"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Cho đến nay, tấn công APT thường được dùng với mục đích:</a:t>
            </a:r>
            <a:r>
              <a:rPr lang="vi-VN" dirty="0" smtClean="0"/>
              <a:t/>
            </a:r>
            <a:br>
              <a:rPr lang="vi-VN" dirty="0" smtClean="0"/>
            </a:br>
            <a:r>
              <a:rPr lang="vi-VN" sz="1200" b="0" i="0" kern="1200" dirty="0" smtClean="0">
                <a:solidFill>
                  <a:schemeClr val="tx1"/>
                </a:solidFill>
                <a:effectLst/>
                <a:latin typeface="+mn-lt"/>
                <a:ea typeface="+mn-ea"/>
                <a:cs typeface="+mn-cs"/>
              </a:rPr>
              <a:t>- Thu thập thông tin tình báo có tính chất thù địch.</a:t>
            </a:r>
            <a:r>
              <a:rPr lang="vi-VN" dirty="0" smtClean="0"/>
              <a:t/>
            </a:r>
            <a:br>
              <a:rPr lang="vi-VN" dirty="0" smtClean="0"/>
            </a:br>
            <a:r>
              <a:rPr lang="vi-VN" sz="1200" b="0" i="0" kern="1200" dirty="0" smtClean="0">
                <a:solidFill>
                  <a:schemeClr val="tx1"/>
                </a:solidFill>
                <a:effectLst/>
                <a:latin typeface="+mn-lt"/>
                <a:ea typeface="+mn-ea"/>
                <a:cs typeface="+mn-cs"/>
              </a:rPr>
              <a:t>- Đánh cắp dữ liệu và bán lại bí mật kinh doanh cho các đối thủ.</a:t>
            </a:r>
            <a:r>
              <a:rPr lang="vi-VN" dirty="0" smtClean="0"/>
              <a:t/>
            </a:r>
            <a:br>
              <a:rPr lang="vi-VN" dirty="0" smtClean="0"/>
            </a:br>
            <a:r>
              <a:rPr lang="vi-VN" sz="1200" b="0" i="0" kern="1200" dirty="0" smtClean="0">
                <a:solidFill>
                  <a:schemeClr val="tx1"/>
                </a:solidFill>
                <a:effectLst/>
                <a:latin typeface="+mn-lt"/>
                <a:ea typeface="+mn-ea"/>
                <a:cs typeface="+mn-cs"/>
              </a:rPr>
              <a:t>- Làm mất uy tín của cơ quan tổ chức.</a:t>
            </a:r>
            <a:r>
              <a:rPr lang="vi-VN" dirty="0" smtClean="0"/>
              <a:t/>
            </a:r>
            <a:br>
              <a:rPr lang="vi-VN" dirty="0" smtClean="0"/>
            </a:br>
            <a:r>
              <a:rPr lang="vi-VN" sz="1200" b="0" i="0" kern="1200" dirty="0" smtClean="0">
                <a:solidFill>
                  <a:schemeClr val="tx1"/>
                </a:solidFill>
                <a:effectLst/>
                <a:latin typeface="+mn-lt"/>
                <a:ea typeface="+mn-ea"/>
                <a:cs typeface="+mn-cs"/>
              </a:rPr>
              <a:t>- Phá hoại, gây bất ổn hạ tầng CNTT, viễn thông, điện lực,....</a:t>
            </a:r>
            <a:endParaRPr lang="en-US"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uộc tấn công vào website của hãng bảo mật RSA năm 2011, bằng cách lợi dụng lỗ hổng trên Flash Player, hoặc cuộc tấn công sử dụng sâu Stuxnet nhằm vào các cơ sở hạt nhân của Iran có thể được coi là những ví dụ điển hình của thể loại tấn công mạng kiểu này. Tại Việt Nam, trong suốt tháng 7/2013, việc một số báo điện tử phải chịu một cuộc tấn công kéo dài, có chủ đích, gây khó khăn cho việc truy nhập vào website, cũng thuộc dạng tấn công APT này.</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20</a:t>
            </a:fld>
            <a:endParaRPr lang="ru-RU"/>
          </a:p>
        </p:txBody>
      </p:sp>
    </p:spTree>
    <p:extLst>
      <p:ext uri="{BB962C8B-B14F-4D97-AF65-F5344CB8AC3E}">
        <p14:creationId xmlns:p14="http://schemas.microsoft.com/office/powerpoint/2010/main" val="2623065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31</a:t>
            </a:fld>
            <a:endParaRPr lang="ru-RU"/>
          </a:p>
        </p:txBody>
      </p:sp>
    </p:spTree>
    <p:extLst>
      <p:ext uri="{BB962C8B-B14F-4D97-AF65-F5344CB8AC3E}">
        <p14:creationId xmlns:p14="http://schemas.microsoft.com/office/powerpoint/2010/main" val="2008152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34</a:t>
            </a:fld>
            <a:endParaRPr lang="ru-RU"/>
          </a:p>
        </p:txBody>
      </p:sp>
    </p:spTree>
    <p:extLst>
      <p:ext uri="{BB962C8B-B14F-4D97-AF65-F5344CB8AC3E}">
        <p14:creationId xmlns:p14="http://schemas.microsoft.com/office/powerpoint/2010/main" val="2008152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êu đề chính">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96753"/>
            <a:ext cx="7772400" cy="2376264"/>
          </a:xfrm>
        </p:spPr>
        <p:txBody>
          <a:bodyPr anchor="b">
            <a:normAutofit/>
          </a:bodyPr>
          <a:lstStyle>
            <a:lvl1pPr>
              <a:defRPr sz="4000" b="1" baseline="0">
                <a:latin typeface="Arial" pitchFamily="34" charset="0"/>
                <a:cs typeface="Arial" pitchFamily="34" charset="0"/>
              </a:defRPr>
            </a:lvl1pPr>
          </a:lstStyle>
          <a:p>
            <a:r>
              <a:rPr lang="en-US" dirty="0" smtClean="0"/>
              <a:t>Click to edit Master title style</a:t>
            </a:r>
            <a:r>
              <a:rPr lang="vi-VN" dirty="0" smtClean="0"/>
              <a:t>. What should be If the title is too long?</a:t>
            </a:r>
            <a:endParaRPr lang="ru-RU" dirty="0"/>
          </a:p>
        </p:txBody>
      </p:sp>
      <p:sp>
        <p:nvSpPr>
          <p:cNvPr id="3" name="Subtitle 2"/>
          <p:cNvSpPr>
            <a:spLocks noGrp="1"/>
          </p:cNvSpPr>
          <p:nvPr>
            <p:ph type="subTitle" idx="1"/>
          </p:nvPr>
        </p:nvSpPr>
        <p:spPr>
          <a:xfrm>
            <a:off x="683568" y="3717032"/>
            <a:ext cx="7776864" cy="108012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ru-RU" dirty="0"/>
          </a:p>
        </p:txBody>
      </p:sp>
    </p:spTree>
    <p:extLst>
      <p:ext uri="{BB962C8B-B14F-4D97-AF65-F5344CB8AC3E}">
        <p14:creationId xmlns:p14="http://schemas.microsoft.com/office/powerpoint/2010/main" val="27345567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êu đề + Nội dung">
    <p:spTree>
      <p:nvGrpSpPr>
        <p:cNvPr id="1" name=""/>
        <p:cNvGrpSpPr/>
        <p:nvPr/>
      </p:nvGrpSpPr>
      <p:grpSpPr>
        <a:xfrm>
          <a:off x="0" y="0"/>
          <a:ext cx="0" cy="0"/>
          <a:chOff x="0" y="0"/>
          <a:chExt cx="0" cy="0"/>
        </a:xfrm>
      </p:grpSpPr>
      <p:sp>
        <p:nvSpPr>
          <p:cNvPr id="4" name="Content Placeholder 3"/>
          <p:cNvSpPr>
            <a:spLocks noGrp="1"/>
          </p:cNvSpPr>
          <p:nvPr>
            <p:ph sz="quarter" idx="13"/>
          </p:nvPr>
        </p:nvSpPr>
        <p:spPr>
          <a:xfrm>
            <a:off x="0" y="685800"/>
            <a:ext cx="9144000" cy="6172200"/>
          </a:xfrm>
        </p:spPr>
        <p:txBody>
          <a:bodyPr>
            <a:normAutofit/>
          </a:bodyPr>
          <a:lstStyle>
            <a:lvl1pPr>
              <a:defRPr sz="3600">
                <a:latin typeface="Tahoma" pitchFamily="34" charset="0"/>
                <a:ea typeface="Tahoma" pitchFamily="34" charset="0"/>
                <a:cs typeface="Tahoma" pitchFamily="34" charset="0"/>
              </a:defRPr>
            </a:lvl1pPr>
            <a:lvl2pPr>
              <a:defRPr sz="3200">
                <a:latin typeface="Tahoma" pitchFamily="34" charset="0"/>
                <a:ea typeface="Tahoma" pitchFamily="34" charset="0"/>
                <a:cs typeface="Tahoma" pitchFamily="34" charset="0"/>
              </a:defRPr>
            </a:lvl2pPr>
            <a:lvl3pPr>
              <a:defRPr sz="2800">
                <a:latin typeface="Tahoma" pitchFamily="34" charset="0"/>
                <a:ea typeface="Tahoma" pitchFamily="34" charset="0"/>
                <a:cs typeface="Tahoma" pitchFamily="34" charset="0"/>
              </a:defRPr>
            </a:lvl3pPr>
            <a:lvl4pPr>
              <a:defRPr sz="2400">
                <a:latin typeface="Tahoma" pitchFamily="34" charset="0"/>
                <a:ea typeface="Tahoma" pitchFamily="34" charset="0"/>
                <a:cs typeface="Tahoma" pitchFamily="34" charset="0"/>
              </a:defRPr>
            </a:lvl4pPr>
            <a:lvl5pPr>
              <a:defRPr sz="2400">
                <a:latin typeface="Tahoma" pitchFamily="34" charset="0"/>
                <a:ea typeface="Tahoma" pitchFamily="34" charset="0"/>
                <a:cs typeface="Tahoma"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dirty="0"/>
          </a:p>
        </p:txBody>
      </p:sp>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dirty="0" smtClean="0"/>
              <a:t>Nhấn chuột vào đây để thay đổi tiêu đề</a:t>
            </a:r>
            <a:endParaRPr lang="ru-RU" dirty="0"/>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dirty="0"/>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74059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ỉ có tiêu đề">
    <p:spTree>
      <p:nvGrpSpPr>
        <p:cNvPr id="1" name=""/>
        <p:cNvGrpSpPr/>
        <p:nvPr/>
      </p:nvGrpSpPr>
      <p:grpSpPr>
        <a:xfrm>
          <a:off x="0" y="0"/>
          <a:ext cx="0" cy="0"/>
          <a:chOff x="0" y="0"/>
          <a:chExt cx="0" cy="0"/>
        </a:xfrm>
      </p:grpSpPr>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dirty="0" smtClean="0"/>
              <a:t>Nhấn chuột vào đây để thay đổi tiêu đề</a:t>
            </a:r>
            <a:endParaRPr lang="ru-RU" dirty="0"/>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dirty="0"/>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36499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hấn mạnh">
    <p:spTree>
      <p:nvGrpSpPr>
        <p:cNvPr id="1" name=""/>
        <p:cNvGrpSpPr/>
        <p:nvPr/>
      </p:nvGrpSpPr>
      <p:grpSpPr>
        <a:xfrm>
          <a:off x="0" y="0"/>
          <a:ext cx="0" cy="0"/>
          <a:chOff x="0" y="0"/>
          <a:chExt cx="0" cy="0"/>
        </a:xfrm>
      </p:grpSpPr>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6882184"/>
          </a:xfrm>
          <a:noFill/>
        </p:spPr>
        <p:txBody>
          <a:bodyPr>
            <a:noAutofit/>
          </a:bodyPr>
          <a:lstStyle>
            <a:lvl1pPr>
              <a:defRPr sz="6000" b="1" baseline="0">
                <a:solidFill>
                  <a:srgbClr val="FF0000"/>
                </a:solidFill>
                <a:latin typeface="Arial Narrow" pitchFamily="34" charset="0"/>
              </a:defRPr>
            </a:lvl1pPr>
          </a:lstStyle>
          <a:p>
            <a:r>
              <a:rPr lang="vi-VN" dirty="0" smtClean="0"/>
              <a:t>Nhấn chuột vào đây để thay đổi tiêu đề</a:t>
            </a:r>
            <a:endParaRPr lang="ru-RU" dirty="0"/>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dirty="0"/>
          </a:p>
        </p:txBody>
      </p:sp>
    </p:spTree>
    <p:extLst>
      <p:ext uri="{BB962C8B-B14F-4D97-AF65-F5344CB8AC3E}">
        <p14:creationId xmlns:p14="http://schemas.microsoft.com/office/powerpoint/2010/main" val="380575072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Mục lục">
    <p:bg>
      <p:bgPr>
        <a:gradFill>
          <a:gsLst>
            <a:gs pos="0">
              <a:schemeClr val="accent1">
                <a:tint val="66000"/>
                <a:satMod val="160000"/>
              </a:schemeClr>
            </a:gs>
            <a:gs pos="50000">
              <a:schemeClr val="accent1">
                <a:tint val="44500"/>
                <a:satMod val="160000"/>
              </a:schemeClr>
            </a:gs>
            <a:gs pos="100000">
              <a:schemeClr val="tx2">
                <a:lumMod val="40000"/>
                <a:lumOff val="60000"/>
              </a:schemeClr>
            </a:gs>
          </a:gsLst>
          <a:lin ang="5400000" scaled="0"/>
        </a:gra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7504" y="116632"/>
            <a:ext cx="8928992" cy="6624736"/>
          </a:xfrm>
        </p:spPr>
        <p:txBody>
          <a:bodyPr anchor="ctr"/>
          <a:lstStyle>
            <a:lvl1pPr marL="0" indent="0" algn="ctr">
              <a:buFontTx/>
              <a:buNone/>
              <a:defRPr/>
            </a:lvl1pPr>
            <a:lvl2pPr marL="457200" indent="0" algn="ctr">
              <a:buFontTx/>
              <a:buNone/>
              <a:defRPr/>
            </a:lvl2pPr>
            <a:lvl3pPr marL="914400" indent="0" algn="ctr">
              <a:buFontTx/>
              <a:buNone/>
              <a:defRPr/>
            </a:lvl3pPr>
            <a:lvl4pPr marL="1371600" indent="0" algn="ctr">
              <a:buFontTx/>
              <a:buNone/>
              <a:defRPr/>
            </a:lvl4pPr>
            <a:lvl5pPr marL="1828800" indent="0" algn="ctr">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dirty="0"/>
          </a:p>
        </p:txBody>
      </p:sp>
    </p:spTree>
    <p:extLst>
      <p:ext uri="{BB962C8B-B14F-4D97-AF65-F5344CB8AC3E}">
        <p14:creationId xmlns:p14="http://schemas.microsoft.com/office/powerpoint/2010/main" val="312046594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ục lục phụ">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57200" y="1676400"/>
            <a:ext cx="8382000" cy="685800"/>
          </a:xfrm>
        </p:spPr>
        <p:txBody>
          <a:bodyPr>
            <a:noAutofit/>
          </a:bodyPr>
          <a:lstStyle>
            <a:lvl1pPr marL="0" indent="0">
              <a:buNone/>
              <a:defRPr sz="4000" b="1"/>
            </a:lvl1pPr>
            <a:lvl2pPr marL="457200" indent="0">
              <a:buNone/>
              <a:defRPr/>
            </a:lvl2pPr>
          </a:lstStyle>
          <a:p>
            <a:pPr lvl="0"/>
            <a:r>
              <a:rPr lang="en-US" smtClean="0"/>
              <a:t>Click to edit Master text styles</a:t>
            </a:r>
          </a:p>
        </p:txBody>
      </p:sp>
      <p:sp>
        <p:nvSpPr>
          <p:cNvPr id="6" name="Text Placeholder 5"/>
          <p:cNvSpPr>
            <a:spLocks noGrp="1"/>
          </p:cNvSpPr>
          <p:nvPr>
            <p:ph type="body" sz="quarter" idx="11"/>
          </p:nvPr>
        </p:nvSpPr>
        <p:spPr>
          <a:xfrm>
            <a:off x="457200" y="2438400"/>
            <a:ext cx="8382000" cy="3124200"/>
          </a:xfrm>
          <a:solidFill>
            <a:schemeClr val="bg1"/>
          </a:solidFill>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4242022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estion and Answer 2">
    <p:spTree>
      <p:nvGrpSpPr>
        <p:cNvPr id="1" name=""/>
        <p:cNvGrpSpPr/>
        <p:nvPr/>
      </p:nvGrpSpPr>
      <p:grpSpPr>
        <a:xfrm>
          <a:off x="0" y="0"/>
          <a:ext cx="0" cy="0"/>
          <a:chOff x="0" y="0"/>
          <a:chExt cx="0" cy="0"/>
        </a:xfrm>
      </p:grpSpPr>
      <p:pic>
        <p:nvPicPr>
          <p:cNvPr id="2050" name="Picture 2" descr="http://previews.123rf.com/images/donskarpo/donskarpo1211/donskarpo121100051/16217385-questions-and-answers-red-white-black-dice-isolated-on-white-background-Stock-Photo.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66800" y="1676399"/>
            <a:ext cx="6991350" cy="3486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6661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ru-RU"/>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ru-R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vi-VN" smtClean="0"/>
              <a:t>Luật pháp An toàn thông tin - Bài 3: Quyền sở hữu trí tuệ</a:t>
            </a:r>
            <a:endParaRPr lang="ru-RU"/>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15BD7C-E074-4D4A-84C3-500EE5B9C190}" type="slidenum">
              <a:rPr lang="ru-RU" smtClean="0"/>
              <a:t>‹#›</a:t>
            </a:fld>
            <a:endParaRPr lang="ru-RU"/>
          </a:p>
        </p:txBody>
      </p:sp>
    </p:spTree>
    <p:extLst>
      <p:ext uri="{BB962C8B-B14F-4D97-AF65-F5344CB8AC3E}">
        <p14:creationId xmlns:p14="http://schemas.microsoft.com/office/powerpoint/2010/main" val="2190686516"/>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4" r:id="rId3"/>
    <p:sldLayoutId id="2147483655" r:id="rId4"/>
    <p:sldLayoutId id="2147483650" r:id="rId5"/>
    <p:sldLayoutId id="2147483653" r:id="rId6"/>
    <p:sldLayoutId id="2147483656" r:id="rId7"/>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jpe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7.xml.rels><?xml version="1.0" encoding="UTF-8" standalone="yes"?>
<Relationships xmlns="http://schemas.openxmlformats.org/package/2006/relationships"><Relationship Id="rId3" Type="http://schemas.openxmlformats.org/officeDocument/2006/relationships/hyperlink" Target="mailto:vanphongbcy@gmail.co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mailto:phamhongsambtctw@gmail.com" TargetMode="External"/><Relationship Id="rId4" Type="http://schemas.openxmlformats.org/officeDocument/2006/relationships/hyperlink" Target="mailto:thuhuyenvpcp@gmail.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5.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9.xml.rels><?xml version="1.0" encoding="UTF-8" standalone="yes"?>
<Relationships xmlns="http://schemas.openxmlformats.org/package/2006/relationships"><Relationship Id="rId2" Type="http://schemas.openxmlformats.org/officeDocument/2006/relationships/hyperlink" Target="http://www.virustotal.co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5.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nSpc>
                <a:spcPct val="114000"/>
              </a:lnSpc>
            </a:pPr>
            <a:r>
              <a:rPr lang="en-US" dirty="0" smtClean="0"/>
              <a:t>CƠ SỞ AN TOÀN THÔNG TIN</a:t>
            </a:r>
            <a:endParaRPr lang="vi-VN" dirty="0"/>
          </a:p>
        </p:txBody>
      </p:sp>
      <p:sp>
        <p:nvSpPr>
          <p:cNvPr id="3" name="Subtitle 2"/>
          <p:cNvSpPr>
            <a:spLocks noGrp="1"/>
          </p:cNvSpPr>
          <p:nvPr>
            <p:ph type="subTitle" idx="1"/>
          </p:nvPr>
        </p:nvSpPr>
        <p:spPr/>
        <p:txBody>
          <a:bodyPr>
            <a:normAutofit/>
          </a:bodyPr>
          <a:lstStyle/>
          <a:p>
            <a:pPr>
              <a:tabLst>
                <a:tab pos="1881188" algn="l"/>
              </a:tabLst>
            </a:pPr>
            <a:r>
              <a:rPr lang="vi-VN" dirty="0"/>
              <a:t>Bài </a:t>
            </a:r>
            <a:r>
              <a:rPr lang="en-US" dirty="0" smtClean="0"/>
              <a:t>7</a:t>
            </a:r>
            <a:r>
              <a:rPr lang="vi-VN" dirty="0" smtClean="0"/>
              <a:t>. </a:t>
            </a:r>
            <a:r>
              <a:rPr lang="en-US" dirty="0" smtClean="0"/>
              <a:t>Phòng chống mã độc</a:t>
            </a:r>
            <a:endParaRPr lang="vi-VN" dirty="0"/>
          </a:p>
        </p:txBody>
      </p:sp>
    </p:spTree>
    <p:extLst>
      <p:ext uri="{BB962C8B-B14F-4D97-AF65-F5344CB8AC3E}">
        <p14:creationId xmlns:p14="http://schemas.microsoft.com/office/powerpoint/2010/main" val="933065953"/>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2"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2900" y="800101"/>
            <a:ext cx="1676400"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5" name="Slide Number Placeholder 4"/>
          <p:cNvSpPr>
            <a:spLocks noGrp="1"/>
          </p:cNvSpPr>
          <p:nvPr>
            <p:ph type="sldNum" sz="quarter" idx="12"/>
          </p:nvPr>
        </p:nvSpPr>
        <p:spPr>
          <a:noFill/>
        </p:spPr>
        <p:txBody>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fld id="{F4C88C61-027A-41E9-97A3-5D059ECB11E5}" type="slidenum">
              <a:rPr lang="en-US" altLang="en-US">
                <a:solidFill>
                  <a:srgbClr val="B4A688"/>
                </a:solidFill>
                <a:ea typeface="MS PGothic" pitchFamily="34" charset="-128"/>
                <a:sym typeface="Gill Sans MT" pitchFamily="34" charset="0"/>
              </a:rPr>
              <a:pPr/>
              <a:t>10</a:t>
            </a:fld>
            <a:endParaRPr lang="en-US" altLang="en-US">
              <a:solidFill>
                <a:srgbClr val="B4A688"/>
              </a:solidFill>
              <a:ea typeface="MS PGothic" pitchFamily="34" charset="-128"/>
              <a:sym typeface="Gill Sans MT" pitchFamily="34" charset="0"/>
            </a:endParaRPr>
          </a:p>
        </p:txBody>
      </p:sp>
      <p:sp>
        <p:nvSpPr>
          <p:cNvPr id="46084" name="Date Placeholder 2"/>
          <p:cNvSpPr>
            <a:spLocks noGrp="1"/>
          </p:cNvSpPr>
          <p:nvPr>
            <p:ph type="dt" sz="quarter" idx="4294967295"/>
          </p:nvPr>
        </p:nvSpPr>
        <p:spPr>
          <a:xfrm>
            <a:off x="7010400" y="6305550"/>
            <a:ext cx="2133600" cy="476250"/>
          </a:xfrm>
          <a:noFill/>
        </p:spPr>
        <p:txBody>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fld id="{20541E41-445D-42CF-982D-ACBA43B6059A}" type="datetime1">
              <a:rPr lang="fr-FR" altLang="en-US" smtClean="0">
                <a:solidFill>
                  <a:srgbClr val="B4A688"/>
                </a:solidFill>
                <a:ea typeface="MS PGothic" pitchFamily="34" charset="-128"/>
                <a:sym typeface="Gill Sans MT" pitchFamily="34" charset="0"/>
              </a:rPr>
              <a:pPr/>
              <a:t>29/08/2019</a:t>
            </a:fld>
            <a:endParaRPr lang="en-US" altLang="en-US" smtClean="0">
              <a:solidFill>
                <a:srgbClr val="B4A688"/>
              </a:solidFill>
              <a:ea typeface="MS PGothic" pitchFamily="34" charset="-128"/>
              <a:sym typeface="Gill Sans MT" pitchFamily="34" charset="0"/>
            </a:endParaRPr>
          </a:p>
        </p:txBody>
      </p:sp>
      <p:sp>
        <p:nvSpPr>
          <p:cNvPr id="46086" name="TextBox 7"/>
          <p:cNvSpPr txBox="1">
            <a:spLocks noChangeArrowheads="1"/>
          </p:cNvSpPr>
          <p:nvPr/>
        </p:nvSpPr>
        <p:spPr bwMode="auto">
          <a:xfrm>
            <a:off x="152400" y="2387670"/>
            <a:ext cx="2133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a:cs typeface="Arial" pitchFamily="34" charset="0"/>
                <a:sym typeface="Gill Sans MT" pitchFamily="34" charset="0"/>
              </a:rPr>
              <a:t>Qua </a:t>
            </a:r>
            <a:r>
              <a:rPr lang="en-US" altLang="en-US" sz="2000" dirty="0" err="1">
                <a:cs typeface="Arial" pitchFamily="34" charset="0"/>
                <a:sym typeface="Gill Sans MT" pitchFamily="34" charset="0"/>
              </a:rPr>
              <a:t>thư</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điện</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tử</a:t>
            </a:r>
            <a:endParaRPr lang="en-US" altLang="en-US" sz="2000" dirty="0">
              <a:cs typeface="Arial" pitchFamily="34" charset="0"/>
              <a:sym typeface="Gill Sans MT" pitchFamily="34" charset="0"/>
            </a:endParaRPr>
          </a:p>
        </p:txBody>
      </p:sp>
      <p:pic>
        <p:nvPicPr>
          <p:cNvPr id="46087" name="Picture 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70150" y="952501"/>
            <a:ext cx="198755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8" name="TextBox 10"/>
          <p:cNvSpPr txBox="1">
            <a:spLocks noChangeArrowheads="1"/>
          </p:cNvSpPr>
          <p:nvPr/>
        </p:nvSpPr>
        <p:spPr bwMode="auto">
          <a:xfrm>
            <a:off x="2625725" y="2468533"/>
            <a:ext cx="16764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a:cs typeface="Arial" pitchFamily="34" charset="0"/>
                <a:sym typeface="Gill Sans MT" pitchFamily="34" charset="0"/>
              </a:rPr>
              <a:t>Qua USB</a:t>
            </a:r>
          </a:p>
        </p:txBody>
      </p:sp>
      <p:pic>
        <p:nvPicPr>
          <p:cNvPr id="46089" name="Picture 1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62513" y="952501"/>
            <a:ext cx="1500187" cy="150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90" name="TextBox 12"/>
          <p:cNvSpPr txBox="1">
            <a:spLocks noChangeArrowheads="1"/>
          </p:cNvSpPr>
          <p:nvPr/>
        </p:nvSpPr>
        <p:spPr bwMode="auto">
          <a:xfrm>
            <a:off x="4533900" y="2387670"/>
            <a:ext cx="20193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err="1">
                <a:cs typeface="Arial" pitchFamily="34" charset="0"/>
                <a:sym typeface="Gill Sans MT" pitchFamily="34" charset="0"/>
              </a:rPr>
              <a:t>Sử</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dụng</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phần</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mềm</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lậu</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phần</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mềm</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bẻ</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khóa</a:t>
            </a:r>
            <a:endParaRPr lang="en-US" altLang="en-US" sz="2000" dirty="0">
              <a:cs typeface="Arial" pitchFamily="34" charset="0"/>
              <a:sym typeface="Gill Sans MT" pitchFamily="34" charset="0"/>
            </a:endParaRPr>
          </a:p>
        </p:txBody>
      </p:sp>
      <p:pic>
        <p:nvPicPr>
          <p:cNvPr id="46091" name="Picture 1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888162" y="1037432"/>
            <a:ext cx="1597025" cy="1201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92" name="TextBox 15"/>
          <p:cNvSpPr txBox="1">
            <a:spLocks noChangeArrowheads="1"/>
          </p:cNvSpPr>
          <p:nvPr/>
        </p:nvSpPr>
        <p:spPr bwMode="auto">
          <a:xfrm>
            <a:off x="6888162" y="2495391"/>
            <a:ext cx="16764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err="1">
                <a:cs typeface="Arial" pitchFamily="34" charset="0"/>
                <a:sym typeface="Gill Sans MT" pitchFamily="34" charset="0"/>
              </a:rPr>
              <a:t>Từ</a:t>
            </a:r>
            <a:r>
              <a:rPr lang="en-US" altLang="en-US" sz="2000" dirty="0">
                <a:cs typeface="Arial" pitchFamily="34" charset="0"/>
                <a:sym typeface="Gill Sans MT" pitchFamily="34" charset="0"/>
              </a:rPr>
              <a:t> website </a:t>
            </a:r>
          </a:p>
        </p:txBody>
      </p:sp>
      <p:pic>
        <p:nvPicPr>
          <p:cNvPr id="46093" name="Picture 16"/>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79425" y="3919538"/>
            <a:ext cx="1577975" cy="1262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094" name="Picture 17"/>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286000" y="4037013"/>
            <a:ext cx="2100263" cy="106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95" name="TextBox 18"/>
          <p:cNvSpPr txBox="1">
            <a:spLocks noChangeArrowheads="1"/>
          </p:cNvSpPr>
          <p:nvPr/>
        </p:nvSpPr>
        <p:spPr bwMode="auto">
          <a:xfrm>
            <a:off x="381000" y="5205413"/>
            <a:ext cx="16764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Qua dịch vụ hội thoại trực tuyến (Chat)</a:t>
            </a:r>
          </a:p>
        </p:txBody>
      </p:sp>
      <p:sp>
        <p:nvSpPr>
          <p:cNvPr id="46096" name="TextBox 19"/>
          <p:cNvSpPr txBox="1">
            <a:spLocks noChangeArrowheads="1"/>
          </p:cNvSpPr>
          <p:nvPr/>
        </p:nvSpPr>
        <p:spPr bwMode="auto">
          <a:xfrm>
            <a:off x="2709863" y="5330825"/>
            <a:ext cx="1676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Qua mạng xã hội</a:t>
            </a:r>
          </a:p>
        </p:txBody>
      </p:sp>
      <p:sp>
        <p:nvSpPr>
          <p:cNvPr id="46097" name="TextBox 20"/>
          <p:cNvSpPr txBox="1">
            <a:spLocks noChangeArrowheads="1"/>
          </p:cNvSpPr>
          <p:nvPr/>
        </p:nvSpPr>
        <p:spPr bwMode="auto">
          <a:xfrm>
            <a:off x="4876800" y="5330825"/>
            <a:ext cx="1676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Qua mạng nội bộ</a:t>
            </a:r>
          </a:p>
        </p:txBody>
      </p:sp>
      <p:sp>
        <p:nvSpPr>
          <p:cNvPr id="46098" name="TextBox 21"/>
          <p:cNvSpPr txBox="1">
            <a:spLocks noChangeArrowheads="1"/>
          </p:cNvSpPr>
          <p:nvPr/>
        </p:nvSpPr>
        <p:spPr bwMode="auto">
          <a:xfrm>
            <a:off x="7010400" y="5278438"/>
            <a:ext cx="1676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Cài đặt trực tiếp</a:t>
            </a:r>
          </a:p>
        </p:txBody>
      </p:sp>
      <p:pic>
        <p:nvPicPr>
          <p:cNvPr id="46099" name="Picture 22"/>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7086600" y="3749675"/>
            <a:ext cx="1431925" cy="143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100" name="Picture 23"/>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8229600" y="4724400"/>
            <a:ext cx="53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101" name="Picture 4" descr="dns-poison-21"/>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351338" y="3863975"/>
            <a:ext cx="2403475" cy="1317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itle 2"/>
          <p:cNvSpPr>
            <a:spLocks noGrp="1"/>
          </p:cNvSpPr>
          <p:nvPr>
            <p:ph type="title"/>
          </p:nvPr>
        </p:nvSpPr>
        <p:spPr/>
        <p:txBody>
          <a:bodyPr/>
          <a:lstStyle/>
          <a:p>
            <a:r>
              <a:rPr lang="vi-VN" dirty="0"/>
              <a:t>Các con đường lây nhiễm </a:t>
            </a:r>
            <a:r>
              <a:rPr lang="vi-VN"/>
              <a:t>mã </a:t>
            </a:r>
            <a:r>
              <a:rPr lang="vi-VN" smtClean="0"/>
              <a:t>độc (1/9)</a:t>
            </a:r>
            <a:endParaRPr lang="en-US" dirty="0"/>
          </a:p>
        </p:txBody>
      </p:sp>
    </p:spTree>
    <p:extLst>
      <p:ext uri="{BB962C8B-B14F-4D97-AF65-F5344CB8AC3E}">
        <p14:creationId xmlns:p14="http://schemas.microsoft.com/office/powerpoint/2010/main" val="331613714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now.symassets.com/now/en/GB_SITE/pu/images/Non-Product/Misc/img_cyber_criminal_283x229.png"/>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a:off x="3305552" y="2057400"/>
            <a:ext cx="5838447" cy="4724399"/>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nchor="t"/>
          <a:lstStyle/>
          <a:p>
            <a:pPr>
              <a:buFont typeface="Wingdings" pitchFamily="2" charset="2"/>
              <a:buChar char="q"/>
            </a:pPr>
            <a:r>
              <a:rPr lang="vi-VN" b="1" dirty="0" smtClean="0"/>
              <a:t>Cài đặt trực tiếp</a:t>
            </a:r>
          </a:p>
          <a:p>
            <a:r>
              <a:rPr lang="vi-VN" dirty="0" smtClean="0"/>
              <a:t>Cho người </a:t>
            </a:r>
            <a:r>
              <a:rPr lang="vi-VN" smtClean="0"/>
              <a:t>khác mượn máy tính, smartphone</a:t>
            </a:r>
            <a:endParaRPr lang="vi-VN" dirty="0" smtClean="0"/>
          </a:p>
          <a:p>
            <a:r>
              <a:rPr lang="vi-VN" dirty="0" smtClean="0"/>
              <a:t>Rời khỏi </a:t>
            </a:r>
            <a:r>
              <a:rPr lang="vi-VN" smtClean="0"/>
              <a:t>máy tính, smartphone mà </a:t>
            </a:r>
            <a:r>
              <a:rPr lang="vi-VN" dirty="0" smtClean="0"/>
              <a:t>không khóa hệ thống</a:t>
            </a:r>
          </a:p>
          <a:p>
            <a:r>
              <a:rPr lang="vi-VN" dirty="0" smtClean="0"/>
              <a:t>Máy bị nhiễm mã độc từ</a:t>
            </a:r>
            <a:br>
              <a:rPr lang="vi-VN" dirty="0" smtClean="0"/>
            </a:br>
            <a:r>
              <a:rPr lang="vi-VN" dirty="0" smtClean="0"/>
              <a:t>từ nhà sản xuất!</a:t>
            </a:r>
          </a:p>
        </p:txBody>
      </p:sp>
      <p:sp>
        <p:nvSpPr>
          <p:cNvPr id="3" name="Title 2"/>
          <p:cNvSpPr>
            <a:spLocks noGrp="1"/>
          </p:cNvSpPr>
          <p:nvPr>
            <p:ph type="title"/>
          </p:nvPr>
        </p:nvSpPr>
        <p:spPr/>
        <p:txBody>
          <a:bodyPr/>
          <a:lstStyle/>
          <a:p>
            <a:r>
              <a:rPr lang="vi-VN" dirty="0" smtClean="0"/>
              <a:t>Các con đường lây nhiễm </a:t>
            </a:r>
            <a:r>
              <a:rPr lang="vi-VN" smtClean="0"/>
              <a:t>mã độc (2/9)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11</a:t>
            </a:fld>
            <a:endParaRPr lang="ru-RU" dirty="0"/>
          </a:p>
        </p:txBody>
      </p:sp>
    </p:spTree>
    <p:extLst>
      <p:ext uri="{BB962C8B-B14F-4D97-AF65-F5344CB8AC3E}">
        <p14:creationId xmlns:p14="http://schemas.microsoft.com/office/powerpoint/2010/main" val="228968483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digitalperiod.com/wp-content/uploads/2015/07/cracked-software.jpg"/>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333750" y="723900"/>
            <a:ext cx="5791200" cy="4886327"/>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nchor="ctr"/>
          <a:lstStyle/>
          <a:p>
            <a:pPr>
              <a:buFont typeface="Wingdings" pitchFamily="2" charset="2"/>
              <a:buChar char="q"/>
            </a:pPr>
            <a:r>
              <a:rPr lang="vi-VN" b="1" dirty="0" smtClean="0"/>
              <a:t>Phần mềm lậu, bẻ khóa</a:t>
            </a:r>
          </a:p>
          <a:p>
            <a:r>
              <a:rPr lang="vi-VN" dirty="0" smtClean="0"/>
              <a:t>Người bẻ khóa thường là thành viên của những nhóm cracker, hacker</a:t>
            </a:r>
          </a:p>
          <a:p>
            <a:r>
              <a:rPr lang="vi-VN" dirty="0" smtClean="0"/>
              <a:t>Phần mềm bẻ khóa thường bị nhúng mã độc để phục vụ mục đích của tin tặc</a:t>
            </a:r>
          </a:p>
          <a:p>
            <a:r>
              <a:rPr lang="vi-VN" dirty="0" smtClean="0"/>
              <a:t>Khi sử dụng những phần mềm như thế, mã độc sẽ phát tán vào máy và lây lan</a:t>
            </a:r>
          </a:p>
          <a:p>
            <a:endParaRPr lang="en-US" dirty="0"/>
          </a:p>
        </p:txBody>
      </p:sp>
      <p:sp>
        <p:nvSpPr>
          <p:cNvPr id="3" name="Title 2"/>
          <p:cNvSpPr>
            <a:spLocks noGrp="1"/>
          </p:cNvSpPr>
          <p:nvPr>
            <p:ph type="title"/>
          </p:nvPr>
        </p:nvSpPr>
        <p:spPr/>
        <p:txBody>
          <a:bodyPr/>
          <a:lstStyle/>
          <a:p>
            <a:r>
              <a:rPr lang="vi-VN" dirty="0" smtClean="0"/>
              <a:t>Các con đường lây nhiễm </a:t>
            </a:r>
            <a:r>
              <a:rPr lang="vi-VN" smtClean="0"/>
              <a:t>mã độc (3/9)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12</a:t>
            </a:fld>
            <a:endParaRPr lang="ru-RU" dirty="0"/>
          </a:p>
        </p:txBody>
      </p:sp>
    </p:spTree>
    <p:extLst>
      <p:ext uri="{BB962C8B-B14F-4D97-AF65-F5344CB8AC3E}">
        <p14:creationId xmlns:p14="http://schemas.microsoft.com/office/powerpoint/2010/main" val="216656067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quarter" idx="13"/>
            <p:extLst>
              <p:ext uri="{D42A27DB-BD31-4B8C-83A1-F6EECF244321}">
                <p14:modId xmlns:p14="http://schemas.microsoft.com/office/powerpoint/2010/main" val="3771970673"/>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smtClean="0"/>
              <a:t>Các con đường lây nhiễm </a:t>
            </a:r>
            <a:r>
              <a:rPr lang="vi-VN" smtClean="0"/>
              <a:t>mã độc (4/9)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13</a:t>
            </a:fld>
            <a:endParaRPr lang="ru-RU" dirty="0"/>
          </a:p>
        </p:txBody>
      </p:sp>
    </p:spTree>
    <p:extLst>
      <p:ext uri="{BB962C8B-B14F-4D97-AF65-F5344CB8AC3E}">
        <p14:creationId xmlns:p14="http://schemas.microsoft.com/office/powerpoint/2010/main" val="387256984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72.10.51.29/files/images/product-images/erase-USB-memory.jpg"/>
          <p:cNvPicPr>
            <a:picLocks noChangeAspect="1" noChangeArrowheads="1"/>
          </p:cNvPicPr>
          <p:nvPr/>
        </p:nvPicPr>
        <p:blipFill>
          <a:blip r:embed="rId2">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267200" y="761999"/>
            <a:ext cx="4876800" cy="6066263"/>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nchor="ctr"/>
          <a:lstStyle/>
          <a:p>
            <a:pPr>
              <a:buFont typeface="Wingdings" pitchFamily="2" charset="2"/>
              <a:buChar char="q"/>
            </a:pPr>
            <a:r>
              <a:rPr lang="vi-VN" b="1" dirty="0" smtClean="0"/>
              <a:t>Qua thiết bị lưu trữ di động</a:t>
            </a:r>
          </a:p>
          <a:p>
            <a:r>
              <a:rPr lang="vi-VN" dirty="0" smtClean="0"/>
              <a:t>Khi cắm USB, thẻ nhớ,... vào máy bị nhiễm mã độc, chúng sẽ bị nhiễm!</a:t>
            </a:r>
          </a:p>
          <a:p>
            <a:r>
              <a:rPr lang="vi-VN" dirty="0" smtClean="0"/>
              <a:t>Cắm USB, thẻ nhớ... đã bị nhiễm vào máy khác, mã độc có thể được kích hoạt và lây nhiễm vào máy đó.</a:t>
            </a:r>
          </a:p>
          <a:p>
            <a:r>
              <a:rPr lang="vi-VN" dirty="0" smtClean="0"/>
              <a:t>Kích hoạt: tính năng autorun, hành động của người dùng</a:t>
            </a:r>
            <a:endParaRPr lang="en-US" dirty="0"/>
          </a:p>
        </p:txBody>
      </p:sp>
      <p:sp>
        <p:nvSpPr>
          <p:cNvPr id="3" name="Title 2"/>
          <p:cNvSpPr>
            <a:spLocks noGrp="1"/>
          </p:cNvSpPr>
          <p:nvPr>
            <p:ph type="title"/>
          </p:nvPr>
        </p:nvSpPr>
        <p:spPr/>
        <p:txBody>
          <a:bodyPr/>
          <a:lstStyle/>
          <a:p>
            <a:r>
              <a:rPr lang="vi-VN" dirty="0" smtClean="0"/>
              <a:t>Các con đường lây nhiễm </a:t>
            </a:r>
            <a:r>
              <a:rPr lang="vi-VN" smtClean="0"/>
              <a:t>mã độc (5/9)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14</a:t>
            </a:fld>
            <a:endParaRPr lang="ru-RU" dirty="0"/>
          </a:p>
        </p:txBody>
      </p:sp>
    </p:spTree>
    <p:extLst>
      <p:ext uri="{BB962C8B-B14F-4D97-AF65-F5344CB8AC3E}">
        <p14:creationId xmlns:p14="http://schemas.microsoft.com/office/powerpoint/2010/main" val="27281153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ctr"/>
          <a:lstStyle/>
          <a:p>
            <a:pPr>
              <a:buFont typeface="Wingdings" pitchFamily="2" charset="2"/>
              <a:buChar char="q"/>
            </a:pPr>
            <a:r>
              <a:rPr lang="vi-VN" b="1" dirty="0" smtClean="0"/>
              <a:t>Khai thác lỗi phần mềm</a:t>
            </a:r>
          </a:p>
          <a:p>
            <a:r>
              <a:rPr lang="vi-VN" dirty="0" smtClean="0"/>
              <a:t>Phần mềm: hệ điều hành, phần mềm văn phòng, trình duyệt web, phần mềm chơi nhạc và video,</a:t>
            </a:r>
            <a:r>
              <a:rPr lang="en-US" dirty="0" smtClean="0"/>
              <a:t> game</a:t>
            </a:r>
            <a:r>
              <a:rPr lang="vi-VN" dirty="0" smtClean="0"/>
              <a:t>...</a:t>
            </a:r>
          </a:p>
          <a:p>
            <a:r>
              <a:rPr lang="vi-VN" dirty="0" smtClean="0"/>
              <a:t>Nhiều phần mềm có lỗi!</a:t>
            </a:r>
          </a:p>
          <a:p>
            <a:r>
              <a:rPr lang="vi-VN" dirty="0" smtClean="0"/>
              <a:t>Hacker tạo những </a:t>
            </a:r>
            <a:r>
              <a:rPr lang="vi-VN" dirty="0" smtClean="0">
                <a:solidFill>
                  <a:srgbClr val="FF0000"/>
                </a:solidFill>
              </a:rPr>
              <a:t>đầu vào đặc biệt</a:t>
            </a:r>
            <a:r>
              <a:rPr lang="vi-VN" dirty="0" smtClean="0"/>
              <a:t> cho phần mềm (văn bản, trang web, file nhạc, gói tin...) trong đó có mã độc</a:t>
            </a:r>
          </a:p>
          <a:p>
            <a:r>
              <a:rPr lang="vi-VN" dirty="0" smtClean="0"/>
              <a:t>Khi phần mềm xử lý đầu vào đặc biệt đó thì mã độc được thực thi.</a:t>
            </a:r>
            <a:endParaRPr lang="en-US" dirty="0"/>
          </a:p>
        </p:txBody>
      </p:sp>
      <p:sp>
        <p:nvSpPr>
          <p:cNvPr id="3" name="Title 2"/>
          <p:cNvSpPr>
            <a:spLocks noGrp="1"/>
          </p:cNvSpPr>
          <p:nvPr>
            <p:ph type="title"/>
          </p:nvPr>
        </p:nvSpPr>
        <p:spPr/>
        <p:txBody>
          <a:bodyPr/>
          <a:lstStyle/>
          <a:p>
            <a:r>
              <a:rPr lang="vi-VN" dirty="0" smtClean="0"/>
              <a:t>Các con đường lây nhiễm </a:t>
            </a:r>
            <a:r>
              <a:rPr lang="vi-VN" smtClean="0"/>
              <a:t>mã độc (6/9)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15</a:t>
            </a:fld>
            <a:endParaRPr lang="ru-RU" dirty="0"/>
          </a:p>
        </p:txBody>
      </p:sp>
    </p:spTree>
    <p:extLst>
      <p:ext uri="{BB962C8B-B14F-4D97-AF65-F5344CB8AC3E}">
        <p14:creationId xmlns:p14="http://schemas.microsoft.com/office/powerpoint/2010/main" val="367789167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ext uri="{D42A27DB-BD31-4B8C-83A1-F6EECF244321}">
                <p14:modId xmlns:p14="http://schemas.microsoft.com/office/powerpoint/2010/main" val="3747952432"/>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a:t>Các con đường lây nhiễm </a:t>
            </a:r>
            <a:r>
              <a:rPr lang="vi-VN"/>
              <a:t>mã </a:t>
            </a:r>
            <a:r>
              <a:rPr lang="vi-VN" smtClean="0"/>
              <a:t>độc (7/9)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16</a:t>
            </a:fld>
            <a:endParaRPr lang="ru-RU" dirty="0"/>
          </a:p>
        </p:txBody>
      </p:sp>
    </p:spTree>
    <p:extLst>
      <p:ext uri="{BB962C8B-B14F-4D97-AF65-F5344CB8AC3E}">
        <p14:creationId xmlns:p14="http://schemas.microsoft.com/office/powerpoint/2010/main" val="3716543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vi-VN" dirty="0"/>
              <a:t>Các con đường lây nhiễm </a:t>
            </a:r>
            <a:r>
              <a:rPr lang="vi-VN"/>
              <a:t>mã </a:t>
            </a:r>
            <a:r>
              <a:rPr lang="vi-VN" smtClean="0"/>
              <a:t>độc (8/9)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17</a:t>
            </a:fld>
            <a:endParaRPr lang="ru-RU" dirty="0"/>
          </a:p>
        </p:txBody>
      </p:sp>
      <p:sp>
        <p:nvSpPr>
          <p:cNvPr id="2" name="Content Placeholder 1"/>
          <p:cNvSpPr>
            <a:spLocks noGrp="1"/>
          </p:cNvSpPr>
          <p:nvPr>
            <p:ph sz="quarter" idx="13"/>
          </p:nvPr>
        </p:nvSpPr>
        <p:spPr/>
        <p:txBody>
          <a:bodyPr anchor="ctr"/>
          <a:lstStyle/>
          <a:p>
            <a:pPr>
              <a:spcBef>
                <a:spcPts val="1200"/>
              </a:spcBef>
              <a:spcAft>
                <a:spcPts val="1200"/>
              </a:spcAft>
            </a:pPr>
            <a:r>
              <a:rPr lang="vi-VN" dirty="0" smtClean="0">
                <a:hlinkClick r:id="rId3"/>
              </a:rPr>
              <a:t>vanphongbcy@gmail.com</a:t>
            </a:r>
            <a:r>
              <a:rPr lang="vi-VN" dirty="0" smtClean="0"/>
              <a:t> </a:t>
            </a:r>
            <a:r>
              <a:rPr lang="vi-VN" dirty="0" smtClean="0">
                <a:sym typeface="Wingdings" pitchFamily="2" charset="2"/>
              </a:rPr>
              <a:t> "Kế hoạch nghỉ hè 2015"</a:t>
            </a:r>
          </a:p>
          <a:p>
            <a:pPr>
              <a:spcBef>
                <a:spcPts val="1200"/>
              </a:spcBef>
              <a:spcAft>
                <a:spcPts val="1200"/>
              </a:spcAft>
            </a:pPr>
            <a:r>
              <a:rPr lang="vi-VN" dirty="0" smtClean="0">
                <a:hlinkClick r:id="rId4"/>
              </a:rPr>
              <a:t>thuhuyenvpcp@gmail.com</a:t>
            </a:r>
            <a:r>
              <a:rPr lang="vi-VN" dirty="0" smtClean="0"/>
              <a:t> </a:t>
            </a:r>
            <a:r>
              <a:rPr lang="vi-VN" dirty="0" smtClean="0">
                <a:sym typeface="Wingdings" pitchFamily="2" charset="2"/>
              </a:rPr>
              <a:t> </a:t>
            </a:r>
            <a:r>
              <a:rPr lang="vi-VN" dirty="0" smtClean="0"/>
              <a:t>"Thông </a:t>
            </a:r>
            <a:r>
              <a:rPr lang="vi-VN" dirty="0"/>
              <a:t>báo kết luận của Thủ tướng Nguyễn Tấn Dũng tại cuộc họp 03.6 về Luật </a:t>
            </a:r>
            <a:r>
              <a:rPr lang="vi-VN" dirty="0" smtClean="0"/>
              <a:t>ĐƯQT" </a:t>
            </a:r>
          </a:p>
          <a:p>
            <a:pPr>
              <a:spcBef>
                <a:spcPts val="1200"/>
              </a:spcBef>
              <a:spcAft>
                <a:spcPts val="1200"/>
              </a:spcAft>
            </a:pPr>
            <a:r>
              <a:rPr lang="vi-VN" dirty="0" smtClean="0">
                <a:hlinkClick r:id="rId5"/>
              </a:rPr>
              <a:t>phamhongsambtctw@gmail.com</a:t>
            </a:r>
            <a:r>
              <a:rPr lang="vi-VN" dirty="0" smtClean="0"/>
              <a:t> </a:t>
            </a:r>
            <a:r>
              <a:rPr lang="vi-VN" dirty="0" smtClean="0">
                <a:sym typeface="Wingdings" pitchFamily="2" charset="2"/>
              </a:rPr>
              <a:t></a:t>
            </a:r>
            <a:r>
              <a:rPr lang="vi-VN" dirty="0" smtClean="0"/>
              <a:t> "Thấy </a:t>
            </a:r>
            <a:r>
              <a:rPr lang="vi-VN" dirty="0"/>
              <a:t>gì từ Hội nghị TW </a:t>
            </a:r>
            <a:r>
              <a:rPr lang="vi-VN" dirty="0" smtClean="0"/>
              <a:t>11"</a:t>
            </a:r>
            <a:endParaRPr lang="en-US" dirty="0"/>
          </a:p>
        </p:txBody>
      </p:sp>
    </p:spTree>
    <p:extLst>
      <p:ext uri="{BB962C8B-B14F-4D97-AF65-F5344CB8AC3E}">
        <p14:creationId xmlns:p14="http://schemas.microsoft.com/office/powerpoint/2010/main" val="172057837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vi-VN" dirty="0"/>
              <a:t>Các con đường lây nhiễm </a:t>
            </a:r>
            <a:r>
              <a:rPr lang="vi-VN"/>
              <a:t>mã </a:t>
            </a:r>
            <a:r>
              <a:rPr lang="vi-VN" smtClean="0"/>
              <a:t>độc (9/9)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18</a:t>
            </a:fld>
            <a:endParaRPr lang="ru-RU" dirty="0"/>
          </a:p>
        </p:txBody>
      </p:sp>
      <p:pic>
        <p:nvPicPr>
          <p:cNvPr id="9218" name="Picture 2" descr="E-mail giả mạo Thủ tướng lừa người dùng &amp;dstrok;ể cài mã &amp;dstrok;ộc."/>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762000"/>
            <a:ext cx="8001000" cy="59918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44113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lstStyle/>
          <a:p>
            <a:r>
              <a:rPr lang="vi-VN" dirty="0" smtClean="0"/>
              <a:t>Hiệu suất làm việc của máy bị giảm</a:t>
            </a:r>
          </a:p>
          <a:p>
            <a:r>
              <a:rPr lang="vi-VN" dirty="0" smtClean="0"/>
              <a:t>Khiến máy người khác cũng bị lây nhiễm (qua mạng LAN, qua USB, qua email...)</a:t>
            </a:r>
          </a:p>
          <a:p>
            <a:r>
              <a:rPr lang="vi-VN" dirty="0" smtClean="0"/>
              <a:t>Dữ liệu bị đánh cắp, bị khóa hoặc bị hủy</a:t>
            </a:r>
          </a:p>
          <a:p>
            <a:r>
              <a:rPr lang="vi-VN" dirty="0" smtClean="0"/>
              <a:t>Nếu mã độc là "bot" thì băng thông bị chiếm, IP của công ty (tổ chức) sẽ bị tường lửa chặn</a:t>
            </a:r>
          </a:p>
          <a:p>
            <a:r>
              <a:rPr lang="vi-VN" dirty="0" smtClean="0"/>
              <a:t>Nếu mã độc phát tán thư rác thì nhiều người bị ảnh hưởng</a:t>
            </a:r>
            <a:r>
              <a:rPr lang="en-US" dirty="0" smtClean="0"/>
              <a:t>.</a:t>
            </a:r>
            <a:endParaRPr lang="en-US" dirty="0"/>
          </a:p>
        </p:txBody>
      </p:sp>
      <p:sp>
        <p:nvSpPr>
          <p:cNvPr id="2" name="Title 1"/>
          <p:cNvSpPr>
            <a:spLocks noGrp="1"/>
          </p:cNvSpPr>
          <p:nvPr>
            <p:ph type="title"/>
          </p:nvPr>
        </p:nvSpPr>
        <p:spPr/>
        <p:txBody>
          <a:bodyPr/>
          <a:lstStyle/>
          <a:p>
            <a:r>
              <a:rPr lang="vi-VN" smtClean="0"/>
              <a:t>Hậu quả do mã độc</a:t>
            </a:r>
            <a:endParaRPr lang="en-US"/>
          </a:p>
        </p:txBody>
      </p:sp>
      <p:sp>
        <p:nvSpPr>
          <p:cNvPr id="3" name="Slide Number Placeholder 2"/>
          <p:cNvSpPr>
            <a:spLocks noGrp="1"/>
          </p:cNvSpPr>
          <p:nvPr>
            <p:ph type="sldNum" sz="quarter" idx="12"/>
          </p:nvPr>
        </p:nvSpPr>
        <p:spPr/>
        <p:txBody>
          <a:bodyPr/>
          <a:lstStyle/>
          <a:p>
            <a:fld id="{3E15BD7C-E074-4D4A-84C3-500EE5B9C190}" type="slidenum">
              <a:rPr lang="ru-RU" smtClean="0"/>
              <a:pPr/>
              <a:t>19</a:t>
            </a:fld>
            <a:endParaRPr lang="ru-RU" dirty="0"/>
          </a:p>
        </p:txBody>
      </p:sp>
    </p:spTree>
    <p:extLst>
      <p:ext uri="{BB962C8B-B14F-4D97-AF65-F5344CB8AC3E}">
        <p14:creationId xmlns:p14="http://schemas.microsoft.com/office/powerpoint/2010/main" val="84308643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2</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3119941919"/>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15996783"/>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Mã độc APT !?!?!?</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20</a:t>
            </a:fld>
            <a:endParaRPr lang="ru-RU" dirty="0"/>
          </a:p>
        </p:txBody>
      </p:sp>
    </p:spTree>
    <p:extLst>
      <p:ext uri="{BB962C8B-B14F-4D97-AF65-F5344CB8AC3E}">
        <p14:creationId xmlns:p14="http://schemas.microsoft.com/office/powerpoint/2010/main" val="195212573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21</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1595490605"/>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1199591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quarter" idx="13"/>
            <p:extLst>
              <p:ext uri="{D42A27DB-BD31-4B8C-83A1-F6EECF244321}">
                <p14:modId xmlns:p14="http://schemas.microsoft.com/office/powerpoint/2010/main" val="2816818659"/>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smtClean="0"/>
              <a:t>Phòng chống mã độc</a:t>
            </a:r>
            <a:endParaRPr lang="en-US" dirty="0"/>
          </a:p>
        </p:txBody>
      </p:sp>
      <p:sp>
        <p:nvSpPr>
          <p:cNvPr id="5" name="Slide Number Placeholder 4"/>
          <p:cNvSpPr>
            <a:spLocks noGrp="1"/>
          </p:cNvSpPr>
          <p:nvPr>
            <p:ph type="sldNum" sz="quarter" idx="12"/>
          </p:nvPr>
        </p:nvSpPr>
        <p:spPr/>
        <p:txBody>
          <a:bodyPr/>
          <a:lstStyle/>
          <a:p>
            <a:fld id="{3E15BD7C-E074-4D4A-84C3-500EE5B9C190}" type="slidenum">
              <a:rPr lang="ru-RU" smtClean="0"/>
              <a:pPr/>
              <a:t>22</a:t>
            </a:fld>
            <a:endParaRPr lang="ru-RU" dirty="0"/>
          </a:p>
        </p:txBody>
      </p:sp>
    </p:spTree>
    <p:extLst>
      <p:ext uri="{BB962C8B-B14F-4D97-AF65-F5344CB8AC3E}">
        <p14:creationId xmlns:p14="http://schemas.microsoft.com/office/powerpoint/2010/main" val="305262131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smtClean="0"/>
              <a:t>Công cụ diệt virus</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23</a:t>
            </a:fld>
            <a:endParaRPr lang="ru-RU" dirty="0"/>
          </a:p>
        </p:txBody>
      </p:sp>
    </p:spTree>
    <p:extLst>
      <p:ext uri="{BB962C8B-B14F-4D97-AF65-F5344CB8AC3E}">
        <p14:creationId xmlns:p14="http://schemas.microsoft.com/office/powerpoint/2010/main" val="139070370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3"/>
          </p:nvPr>
        </p:nvSpPr>
        <p:spPr/>
        <p:txBody>
          <a:bodyPr anchor="b"/>
          <a:lstStyle/>
          <a:p>
            <a:r>
              <a:rPr lang="vi-VN" dirty="0" smtClean="0"/>
              <a:t>Bảo vệ từ mọi hướng</a:t>
            </a:r>
          </a:p>
          <a:p>
            <a:r>
              <a:rPr lang="vi-VN" dirty="0" smtClean="0"/>
              <a:t>Phức tạp trong quản trị, cập nhật</a:t>
            </a:r>
          </a:p>
          <a:p>
            <a:r>
              <a:rPr lang="vi-VN" dirty="0" smtClean="0"/>
              <a:t>Có phiên bản dành cho doanh nghiệp</a:t>
            </a:r>
            <a:endParaRPr lang="en-US" dirty="0"/>
          </a:p>
        </p:txBody>
      </p:sp>
      <p:sp>
        <p:nvSpPr>
          <p:cNvPr id="3" name="Title 2"/>
          <p:cNvSpPr>
            <a:spLocks noGrp="1"/>
          </p:cNvSpPr>
          <p:nvPr>
            <p:ph type="title"/>
          </p:nvPr>
        </p:nvSpPr>
        <p:spPr/>
        <p:txBody>
          <a:bodyPr/>
          <a:lstStyle/>
          <a:p>
            <a:r>
              <a:rPr lang="vi-VN" dirty="0" smtClean="0"/>
              <a:t>Diệt virus trên máy đơn</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24</a:t>
            </a:fld>
            <a:endParaRPr lang="ru-RU" dirty="0"/>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914400"/>
            <a:ext cx="8499987"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19200" y="9144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895600" y="9144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707193" y="9144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505200" y="40386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62100" y="4038600"/>
            <a:ext cx="8382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669997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b"/>
          <a:lstStyle/>
          <a:p>
            <a:r>
              <a:rPr lang="vi-VN" dirty="0" smtClean="0"/>
              <a:t>Chỉ bảo vệ khi mã độc đến từ mạng ngoài</a:t>
            </a:r>
          </a:p>
          <a:p>
            <a:r>
              <a:rPr lang="vi-VN" dirty="0" smtClean="0"/>
              <a:t>Quản trị tập trung</a:t>
            </a:r>
          </a:p>
          <a:p>
            <a:endParaRPr lang="en-US" dirty="0"/>
          </a:p>
        </p:txBody>
      </p:sp>
      <p:sp>
        <p:nvSpPr>
          <p:cNvPr id="3" name="Title 2"/>
          <p:cNvSpPr>
            <a:spLocks noGrp="1"/>
          </p:cNvSpPr>
          <p:nvPr>
            <p:ph type="title"/>
          </p:nvPr>
        </p:nvSpPr>
        <p:spPr/>
        <p:txBody>
          <a:bodyPr/>
          <a:lstStyle/>
          <a:p>
            <a:r>
              <a:rPr lang="vi-VN" dirty="0" smtClean="0"/>
              <a:t>Diệt virus trên gateway</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25</a:t>
            </a:fld>
            <a:endParaRPr lang="ru-RU" dirty="0"/>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838200"/>
            <a:ext cx="8499987"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867400" y="2019300"/>
            <a:ext cx="8382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068648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vi-VN" dirty="0" smtClean="0"/>
              <a:t>Sản phẩm diệt virus</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26</a:t>
            </a:fld>
            <a:endParaRPr lang="ru-RU" dirty="0"/>
          </a:p>
        </p:txBody>
      </p:sp>
      <p:pic>
        <p:nvPicPr>
          <p:cNvPr id="6" name="Content Placeholder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381000" y="1066800"/>
            <a:ext cx="8126287" cy="5638800"/>
          </a:xfrm>
          <a:prstGeom prst="rect">
            <a:avLst/>
          </a:prstGeom>
        </p:spPr>
      </p:pic>
    </p:spTree>
    <p:extLst>
      <p:ext uri="{BB962C8B-B14F-4D97-AF65-F5344CB8AC3E}">
        <p14:creationId xmlns:p14="http://schemas.microsoft.com/office/powerpoint/2010/main" val="232296104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The Best Antivirus for 2014</a:t>
            </a:r>
          </a:p>
        </p:txBody>
      </p:sp>
      <p:sp>
        <p:nvSpPr>
          <p:cNvPr id="4" name="Slide Number Placeholder 3"/>
          <p:cNvSpPr>
            <a:spLocks noGrp="1"/>
          </p:cNvSpPr>
          <p:nvPr>
            <p:ph type="sldNum" sz="quarter" idx="12"/>
          </p:nvPr>
        </p:nvSpPr>
        <p:spPr/>
        <p:txBody>
          <a:bodyPr/>
          <a:lstStyle/>
          <a:p>
            <a:fld id="{3E15BD7C-E074-4D4A-84C3-500EE5B9C190}" type="slidenum">
              <a:rPr lang="ru-RU" smtClean="0"/>
              <a:pPr/>
              <a:t>27</a:t>
            </a:fld>
            <a:endParaRPr lang="ru-RU" dirty="0"/>
          </a:p>
        </p:txBody>
      </p:sp>
      <p:pic>
        <p:nvPicPr>
          <p:cNvPr id="7"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066800"/>
            <a:ext cx="8763000" cy="22639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ounded Rectangle 7"/>
          <p:cNvSpPr/>
          <p:nvPr/>
        </p:nvSpPr>
        <p:spPr>
          <a:xfrm>
            <a:off x="533400" y="3733800"/>
            <a:ext cx="7886700" cy="2590800"/>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lnSpc>
                <a:spcPct val="114000"/>
              </a:lnSpc>
            </a:pPr>
            <a:r>
              <a:rPr lang="vi-VN" sz="4000" b="1" dirty="0" smtClean="0"/>
              <a:t>Sử dụng antivirus không có nghĩa là không bị nhiễm virus!</a:t>
            </a:r>
            <a:endParaRPr lang="en-US" sz="4000" b="1" dirty="0"/>
          </a:p>
        </p:txBody>
      </p:sp>
    </p:spTree>
    <p:extLst>
      <p:ext uri="{BB962C8B-B14F-4D97-AF65-F5344CB8AC3E}">
        <p14:creationId xmlns:p14="http://schemas.microsoft.com/office/powerpoint/2010/main" val="34171133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80">
                                          <p:stCondLst>
                                            <p:cond delay="0"/>
                                          </p:stCondLst>
                                        </p:cTn>
                                        <p:tgtEl>
                                          <p:spTgt spid="8"/>
                                        </p:tgtEl>
                                      </p:cBhvr>
                                    </p:animEffect>
                                    <p:anim calcmode="lin" valueType="num">
                                      <p:cBhvr>
                                        <p:cTn id="8"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13" dur="26">
                                          <p:stCondLst>
                                            <p:cond delay="650"/>
                                          </p:stCondLst>
                                        </p:cTn>
                                        <p:tgtEl>
                                          <p:spTgt spid="8"/>
                                        </p:tgtEl>
                                      </p:cBhvr>
                                      <p:to x="100000" y="60000"/>
                                    </p:animScale>
                                    <p:animScale>
                                      <p:cBhvr>
                                        <p:cTn id="14" dur="166" decel="50000">
                                          <p:stCondLst>
                                            <p:cond delay="676"/>
                                          </p:stCondLst>
                                        </p:cTn>
                                        <p:tgtEl>
                                          <p:spTgt spid="8"/>
                                        </p:tgtEl>
                                      </p:cBhvr>
                                      <p:to x="100000" y="100000"/>
                                    </p:animScale>
                                    <p:animScale>
                                      <p:cBhvr>
                                        <p:cTn id="15" dur="26">
                                          <p:stCondLst>
                                            <p:cond delay="1312"/>
                                          </p:stCondLst>
                                        </p:cTn>
                                        <p:tgtEl>
                                          <p:spTgt spid="8"/>
                                        </p:tgtEl>
                                      </p:cBhvr>
                                      <p:to x="100000" y="80000"/>
                                    </p:animScale>
                                    <p:animScale>
                                      <p:cBhvr>
                                        <p:cTn id="16" dur="166" decel="50000">
                                          <p:stCondLst>
                                            <p:cond delay="1338"/>
                                          </p:stCondLst>
                                        </p:cTn>
                                        <p:tgtEl>
                                          <p:spTgt spid="8"/>
                                        </p:tgtEl>
                                      </p:cBhvr>
                                      <p:to x="100000" y="100000"/>
                                    </p:animScale>
                                    <p:animScale>
                                      <p:cBhvr>
                                        <p:cTn id="17" dur="26">
                                          <p:stCondLst>
                                            <p:cond delay="1642"/>
                                          </p:stCondLst>
                                        </p:cTn>
                                        <p:tgtEl>
                                          <p:spTgt spid="8"/>
                                        </p:tgtEl>
                                      </p:cBhvr>
                                      <p:to x="100000" y="90000"/>
                                    </p:animScale>
                                    <p:animScale>
                                      <p:cBhvr>
                                        <p:cTn id="18" dur="166" decel="50000">
                                          <p:stCondLst>
                                            <p:cond delay="1668"/>
                                          </p:stCondLst>
                                        </p:cTn>
                                        <p:tgtEl>
                                          <p:spTgt spid="8"/>
                                        </p:tgtEl>
                                      </p:cBhvr>
                                      <p:to x="100000" y="100000"/>
                                    </p:animScale>
                                    <p:animScale>
                                      <p:cBhvr>
                                        <p:cTn id="19" dur="26">
                                          <p:stCondLst>
                                            <p:cond delay="1808"/>
                                          </p:stCondLst>
                                        </p:cTn>
                                        <p:tgtEl>
                                          <p:spTgt spid="8"/>
                                        </p:tgtEl>
                                      </p:cBhvr>
                                      <p:to x="100000" y="95000"/>
                                    </p:animScale>
                                    <p:animScale>
                                      <p:cBhvr>
                                        <p:cTn id="20"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p:cNvSpPr>
            <a:spLocks noGrp="1"/>
          </p:cNvSpPr>
          <p:nvPr>
            <p:ph type="title"/>
          </p:nvPr>
        </p:nvSpPr>
        <p:spPr/>
        <p:txBody>
          <a:bodyPr/>
          <a:lstStyle/>
          <a:p>
            <a:r>
              <a:rPr lang="vi-VN" dirty="0" smtClean="0"/>
              <a:t>Nhược điểm của chương trình diệt virus</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28</a:t>
            </a:fld>
            <a:endParaRPr lang="ru-RU" dirty="0"/>
          </a:p>
        </p:txBody>
      </p:sp>
      <p:sp>
        <p:nvSpPr>
          <p:cNvPr id="6" name="Rounded Rectangle 5"/>
          <p:cNvSpPr/>
          <p:nvPr/>
        </p:nvSpPr>
        <p:spPr>
          <a:xfrm>
            <a:off x="914400" y="2514600"/>
            <a:ext cx="7391400" cy="25146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marL="285750" indent="-285750">
              <a:spcBef>
                <a:spcPts val="600"/>
              </a:spcBef>
              <a:spcAft>
                <a:spcPts val="600"/>
              </a:spcAft>
              <a:buFont typeface="Wingdings" pitchFamily="2" charset="2"/>
              <a:buChar char="§"/>
            </a:pPr>
            <a:r>
              <a:rPr lang="vi-VN" sz="3200" b="1" dirty="0" smtClean="0"/>
              <a:t>Mã </a:t>
            </a:r>
            <a:r>
              <a:rPr lang="vi-VN" sz="3200" b="1" dirty="0"/>
              <a:t>độc </a:t>
            </a:r>
            <a:r>
              <a:rPr lang="vi-VN" sz="3200" b="1" dirty="0" smtClean="0"/>
              <a:t>mới!!!!</a:t>
            </a:r>
          </a:p>
          <a:p>
            <a:pPr marL="285750" indent="-285750">
              <a:spcBef>
                <a:spcPts val="600"/>
              </a:spcBef>
              <a:spcAft>
                <a:spcPts val="600"/>
              </a:spcAft>
              <a:buFont typeface="Wingdings" pitchFamily="2" charset="2"/>
              <a:buChar char="§"/>
            </a:pPr>
            <a:r>
              <a:rPr lang="vi-VN" sz="3200" b="1" dirty="0" smtClean="0"/>
              <a:t>Mã khai thác lỗ hổng zero-day!!!!</a:t>
            </a:r>
            <a:endParaRPr lang="vi-VN" sz="3200" b="1" dirty="0"/>
          </a:p>
          <a:p>
            <a:pPr marL="285750" indent="-285750">
              <a:spcBef>
                <a:spcPts val="600"/>
              </a:spcBef>
              <a:spcAft>
                <a:spcPts val="600"/>
              </a:spcAft>
              <a:buFont typeface="Wingdings" pitchFamily="2" charset="2"/>
              <a:buChar char="§"/>
            </a:pPr>
            <a:r>
              <a:rPr lang="vi-VN" sz="3200" b="1" dirty="0" smtClean="0"/>
              <a:t>Mã </a:t>
            </a:r>
            <a:r>
              <a:rPr lang="vi-VN" sz="3200" b="1" dirty="0"/>
              <a:t>độc đa </a:t>
            </a:r>
            <a:r>
              <a:rPr lang="vi-VN" sz="3200" b="1" dirty="0" smtClean="0"/>
              <a:t>hình, siêu hình!!!</a:t>
            </a:r>
            <a:endParaRPr lang="en-US" sz="3200" b="1" dirty="0"/>
          </a:p>
        </p:txBody>
      </p:sp>
    </p:spTree>
    <p:extLst>
      <p:ext uri="{BB962C8B-B14F-4D97-AF65-F5344CB8AC3E}">
        <p14:creationId xmlns:p14="http://schemas.microsoft.com/office/powerpoint/2010/main" val="125366503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t"/>
          <a:lstStyle/>
          <a:p>
            <a:pPr>
              <a:buFont typeface="Wingdings" pitchFamily="2" charset="2"/>
              <a:buChar char="q"/>
            </a:pPr>
            <a:r>
              <a:rPr lang="vi-VN" b="1" dirty="0" smtClean="0"/>
              <a:t>www.virustotal.com</a:t>
            </a:r>
          </a:p>
          <a:p>
            <a:r>
              <a:rPr lang="vi-VN" dirty="0" smtClean="0"/>
              <a:t>"Hai cái đầu tốt hơn một cái đầu"!</a:t>
            </a:r>
          </a:p>
          <a:p>
            <a:r>
              <a:rPr lang="vi-VN" dirty="0" smtClean="0">
                <a:hlinkClick r:id="rId2"/>
              </a:rPr>
              <a:t>www.virustotal.com</a:t>
            </a:r>
            <a:r>
              <a:rPr lang="vi-VN" dirty="0" smtClean="0"/>
              <a:t> thực hiện quét virus với gần 70 phần mềm khác nhau</a:t>
            </a:r>
          </a:p>
          <a:p>
            <a:r>
              <a:rPr lang="vi-VN" dirty="0" smtClean="0"/>
              <a:t>Nếu tất cả nói "Sạch" thì có thể tin là sạch</a:t>
            </a:r>
          </a:p>
          <a:p>
            <a:r>
              <a:rPr lang="vi-VN" dirty="0" smtClean="0"/>
              <a:t>Nếu có nhiều phần mềm nói "Mã độc" thì có thể tin là mã độc.</a:t>
            </a:r>
            <a:endParaRPr lang="en-US" dirty="0"/>
          </a:p>
        </p:txBody>
      </p:sp>
      <p:sp>
        <p:nvSpPr>
          <p:cNvPr id="3" name="Title 2"/>
          <p:cNvSpPr>
            <a:spLocks noGrp="1"/>
          </p:cNvSpPr>
          <p:nvPr>
            <p:ph type="title"/>
          </p:nvPr>
        </p:nvSpPr>
        <p:spPr/>
        <p:txBody>
          <a:bodyPr/>
          <a:lstStyle/>
          <a:p>
            <a:r>
              <a:rPr lang="vi-VN" dirty="0" smtClean="0"/>
              <a:t>Phòng chống mã độc</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29</a:t>
            </a:fld>
            <a:endParaRPr lang="ru-RU" dirty="0"/>
          </a:p>
        </p:txBody>
      </p:sp>
    </p:spTree>
    <p:extLst>
      <p:ext uri="{BB962C8B-B14F-4D97-AF65-F5344CB8AC3E}">
        <p14:creationId xmlns:p14="http://schemas.microsoft.com/office/powerpoint/2010/main" val="254148968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3</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3210351860"/>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8374148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rusTotal - How to use it and what it does.">
            <a:hlinkClick r:id="" action="ppaction://media"/>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441325" y="685800"/>
            <a:ext cx="8262938" cy="6172200"/>
          </a:xfrm>
        </p:spPr>
      </p:pic>
      <p:sp>
        <p:nvSpPr>
          <p:cNvPr id="3" name="Title 2"/>
          <p:cNvSpPr>
            <a:spLocks noGrp="1"/>
          </p:cNvSpPr>
          <p:nvPr>
            <p:ph type="title"/>
          </p:nvPr>
        </p:nvSpPr>
        <p:spPr/>
        <p:txBody>
          <a:bodyPr/>
          <a:lstStyle/>
          <a:p>
            <a:r>
              <a:rPr lang="vi-VN" dirty="0" smtClean="0"/>
              <a:t>www.virustotal.com</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30</a:t>
            </a:fld>
            <a:endParaRPr lang="ru-RU" dirty="0"/>
          </a:p>
        </p:txBody>
      </p:sp>
    </p:spTree>
    <p:extLst>
      <p:ext uri="{BB962C8B-B14F-4D97-AF65-F5344CB8AC3E}">
        <p14:creationId xmlns:p14="http://schemas.microsoft.com/office/powerpoint/2010/main" val="343503195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3"/>
          </p:nvPr>
        </p:nvSpPr>
        <p:spPr/>
        <p:txBody>
          <a:bodyPr/>
          <a:lstStyle/>
          <a:p>
            <a:pPr>
              <a:buFont typeface="Wingdings" pitchFamily="2" charset="2"/>
              <a:buChar char="q"/>
            </a:pPr>
            <a:r>
              <a:rPr lang="en-US" b="1"/>
              <a:t>Kiểm tra nguồn gốc phần mềm</a:t>
            </a:r>
          </a:p>
        </p:txBody>
      </p:sp>
      <p:sp>
        <p:nvSpPr>
          <p:cNvPr id="4" name="Title 3"/>
          <p:cNvSpPr>
            <a:spLocks noGrp="1"/>
          </p:cNvSpPr>
          <p:nvPr>
            <p:ph type="title"/>
          </p:nvPr>
        </p:nvSpPr>
        <p:spPr/>
        <p:txBody>
          <a:bodyPr/>
          <a:lstStyle/>
          <a:p>
            <a:r>
              <a:rPr lang="vi-VN" dirty="0"/>
              <a:t>Phòng chống mã </a:t>
            </a:r>
            <a:r>
              <a:rPr lang="vi-VN" dirty="0" smtClean="0"/>
              <a:t>độc</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31</a:t>
            </a:fld>
            <a:endParaRPr lang="ru-RU" dirty="0"/>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700" y="1524000"/>
            <a:ext cx="6858000" cy="4867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952271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viprasys.org/xfs/index.php/image/direct/FL3OPsnepH/soft.jpeg"/>
          <p:cNvPicPr>
            <a:picLocks noChangeAspect="1" noChangeArrowheads="1"/>
          </p:cNvPicPr>
          <p:nvPr/>
        </p:nvPicPr>
        <p:blipFill>
          <a:blip r:embed="rId2">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412339" y="1752600"/>
            <a:ext cx="6731661" cy="5105400"/>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lstStyle/>
          <a:p>
            <a:pPr>
              <a:buFont typeface="Wingdings" pitchFamily="2" charset="2"/>
              <a:buChar char="q"/>
            </a:pPr>
            <a:r>
              <a:rPr lang="vi-VN" b="1" dirty="0"/>
              <a:t>Đóng băng ổ đĩa</a:t>
            </a:r>
          </a:p>
          <a:p>
            <a:r>
              <a:rPr lang="vi-VN" dirty="0" smtClean="0"/>
              <a:t>Mọi thay đổi trên ổ đĩa chỉ có tác dụng khi máy đang chạy.</a:t>
            </a:r>
          </a:p>
          <a:p>
            <a:r>
              <a:rPr lang="vi-VN" dirty="0" smtClean="0"/>
              <a:t>Khi tắt hoặc khởi động lại máy, mọi thay đổi sẽ bị vô hiệu.</a:t>
            </a:r>
          </a:p>
          <a:p>
            <a:r>
              <a:rPr lang="vi-VN" dirty="0" smtClean="0"/>
              <a:t>Công cụ</a:t>
            </a:r>
          </a:p>
          <a:p>
            <a:pPr lvl="1"/>
            <a:r>
              <a:rPr lang="vi-VN" dirty="0" smtClean="0"/>
              <a:t>Deep Freeze (Faronics Corporation)</a:t>
            </a:r>
            <a:endParaRPr lang="en-US" dirty="0" smtClean="0"/>
          </a:p>
          <a:p>
            <a:pPr lvl="1"/>
            <a:r>
              <a:rPr lang="vi-VN" dirty="0" smtClean="0"/>
              <a:t>Shadow Defender</a:t>
            </a:r>
          </a:p>
          <a:p>
            <a:pPr lvl="1"/>
            <a:r>
              <a:rPr lang="vi-VN" dirty="0"/>
              <a:t>Returnil Virtual System</a:t>
            </a:r>
            <a:endParaRPr lang="vi-VN" dirty="0" smtClean="0"/>
          </a:p>
          <a:p>
            <a:pPr lvl="1"/>
            <a:r>
              <a:rPr lang="vi-VN" dirty="0" smtClean="0"/>
              <a:t>Reboot Restore Rx (</a:t>
            </a:r>
            <a:r>
              <a:rPr lang="en-US" dirty="0"/>
              <a:t>New </a:t>
            </a:r>
            <a:r>
              <a:rPr lang="en-US" dirty="0" smtClean="0"/>
              <a:t>Horizon</a:t>
            </a:r>
            <a:r>
              <a:rPr lang="vi-VN" dirty="0" smtClean="0"/>
              <a:t>)</a:t>
            </a:r>
            <a:endParaRPr lang="en-US" dirty="0"/>
          </a:p>
        </p:txBody>
      </p:sp>
      <p:sp>
        <p:nvSpPr>
          <p:cNvPr id="3" name="Title 2"/>
          <p:cNvSpPr>
            <a:spLocks noGrp="1"/>
          </p:cNvSpPr>
          <p:nvPr>
            <p:ph type="title"/>
          </p:nvPr>
        </p:nvSpPr>
        <p:spPr/>
        <p:txBody>
          <a:bodyPr/>
          <a:lstStyle/>
          <a:p>
            <a:r>
              <a:rPr lang="vi-VN" dirty="0"/>
              <a:t>Phòng chống mã </a:t>
            </a:r>
            <a:r>
              <a:rPr lang="vi-VN" dirty="0" smtClean="0"/>
              <a:t>độc</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32</a:t>
            </a:fld>
            <a:endParaRPr lang="ru-RU" dirty="0"/>
          </a:p>
        </p:txBody>
      </p:sp>
    </p:spTree>
    <p:extLst>
      <p:ext uri="{BB962C8B-B14F-4D97-AF65-F5344CB8AC3E}">
        <p14:creationId xmlns:p14="http://schemas.microsoft.com/office/powerpoint/2010/main" val="10162683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3"/>
          </p:nvPr>
        </p:nvSpPr>
        <p:spPr/>
        <p:txBody>
          <a:bodyPr anchor="ctr">
            <a:normAutofit/>
          </a:bodyPr>
          <a:lstStyle/>
          <a:p>
            <a:r>
              <a:rPr lang="vi-VN" dirty="0" smtClean="0"/>
              <a:t>Không sử dụng các phần mềm không đáng tin cậy</a:t>
            </a:r>
          </a:p>
          <a:p>
            <a:r>
              <a:rPr lang="vi-VN" dirty="0" smtClean="0"/>
              <a:t>Quét virus cho thiết bị lưu trữ di động (USB, thẻ nhớ, ổ cứng cắm ngoài,....) trước khi sử dụng</a:t>
            </a:r>
          </a:p>
          <a:p>
            <a:r>
              <a:rPr lang="vi-VN" dirty="0" smtClean="0"/>
              <a:t>Hạn chế sử dụng thiết bị lưu trữ di động</a:t>
            </a:r>
          </a:p>
          <a:p>
            <a:r>
              <a:rPr lang="vi-VN" dirty="0" smtClean="0"/>
              <a:t>Cấm gửi/nhận các file nguy hiểm qua thư điện tử</a:t>
            </a:r>
          </a:p>
        </p:txBody>
      </p:sp>
      <p:sp>
        <p:nvSpPr>
          <p:cNvPr id="2" name="Title 1"/>
          <p:cNvSpPr>
            <a:spLocks noGrp="1"/>
          </p:cNvSpPr>
          <p:nvPr>
            <p:ph type="title"/>
          </p:nvPr>
        </p:nvSpPr>
        <p:spPr/>
        <p:txBody>
          <a:bodyPr/>
          <a:lstStyle/>
          <a:p>
            <a:r>
              <a:rPr lang="vi-VN" dirty="0" smtClean="0"/>
              <a:t>Các quy tắc an toàn phòng chống virus (1/2)</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33</a:t>
            </a:fld>
            <a:endParaRPr lang="ru-RU" dirty="0"/>
          </a:p>
        </p:txBody>
      </p:sp>
    </p:spTree>
    <p:extLst>
      <p:ext uri="{BB962C8B-B14F-4D97-AF65-F5344CB8AC3E}">
        <p14:creationId xmlns:p14="http://schemas.microsoft.com/office/powerpoint/2010/main" val="256399365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3"/>
          </p:nvPr>
        </p:nvSpPr>
        <p:spPr/>
        <p:txBody>
          <a:bodyPr anchor="ctr">
            <a:normAutofit/>
          </a:bodyPr>
          <a:lstStyle/>
          <a:p>
            <a:r>
              <a:rPr lang="vi-VN" dirty="0"/>
              <a:t>Không mở </a:t>
            </a:r>
            <a:r>
              <a:rPr lang="vi-VN" dirty="0" smtClean="0"/>
              <a:t>các </a:t>
            </a:r>
            <a:r>
              <a:rPr lang="vi-VN" dirty="0"/>
              <a:t>file đính kèm từ email đáng ngờ (bao gồm cả email đến từ người quen biết</a:t>
            </a:r>
            <a:r>
              <a:rPr lang="vi-VN" dirty="0" smtClean="0"/>
              <a:t>)</a:t>
            </a:r>
          </a:p>
          <a:p>
            <a:r>
              <a:rPr lang="vi-VN" dirty="0" smtClean="0"/>
              <a:t>Không mở các đường link nhận được qua email, qua mạng xã hội, qua chat... (bao gồm cả đường link đến từ người quen biết)</a:t>
            </a:r>
            <a:endParaRPr lang="vi-VN" dirty="0"/>
          </a:p>
        </p:txBody>
      </p:sp>
      <p:sp>
        <p:nvSpPr>
          <p:cNvPr id="2" name="Title 1"/>
          <p:cNvSpPr>
            <a:spLocks noGrp="1"/>
          </p:cNvSpPr>
          <p:nvPr>
            <p:ph type="title"/>
          </p:nvPr>
        </p:nvSpPr>
        <p:spPr/>
        <p:txBody>
          <a:bodyPr/>
          <a:lstStyle/>
          <a:p>
            <a:r>
              <a:rPr lang="vi-VN" dirty="0" smtClean="0"/>
              <a:t>Các quy tắc an toàn phòng chống virus (2/2)</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34</a:t>
            </a:fld>
            <a:endParaRPr lang="ru-RU" dirty="0"/>
          </a:p>
        </p:txBody>
      </p:sp>
    </p:spTree>
    <p:extLst>
      <p:ext uri="{BB962C8B-B14F-4D97-AF65-F5344CB8AC3E}">
        <p14:creationId xmlns:p14="http://schemas.microsoft.com/office/powerpoint/2010/main" val="47694051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35</a:t>
            </a:fld>
            <a:endParaRPr lang="ru-RU" dirty="0"/>
          </a:p>
        </p:txBody>
      </p:sp>
    </p:spTree>
    <p:extLst>
      <p:ext uri="{BB962C8B-B14F-4D97-AF65-F5344CB8AC3E}">
        <p14:creationId xmlns:p14="http://schemas.microsoft.com/office/powerpoint/2010/main" val="27501267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Tài liệu tham khảo</a:t>
            </a:r>
            <a:endParaRPr lang="en-US" dirty="0"/>
          </a:p>
        </p:txBody>
      </p:sp>
      <p:sp>
        <p:nvSpPr>
          <p:cNvPr id="3" name="Content Placeholder 2"/>
          <p:cNvSpPr>
            <a:spLocks noGrp="1"/>
          </p:cNvSpPr>
          <p:nvPr>
            <p:ph sz="quarter" idx="13"/>
          </p:nvPr>
        </p:nvSpPr>
        <p:spPr/>
        <p:txBody>
          <a:bodyPr>
            <a:normAutofit fontScale="92500" lnSpcReduction="10000"/>
          </a:bodyPr>
          <a:lstStyle/>
          <a:p>
            <a:pPr marL="508000" indent="-508000">
              <a:buFont typeface="+mj-lt"/>
              <a:buAutoNum type="arabicPeriod"/>
            </a:pPr>
            <a:r>
              <a:rPr lang="vi-VN" dirty="0" smtClean="0"/>
              <a:t>John Aycock, </a:t>
            </a:r>
            <a:r>
              <a:rPr lang="vi-VN" b="1" dirty="0" smtClean="0"/>
              <a:t>Computer Viruses and Malware</a:t>
            </a:r>
            <a:r>
              <a:rPr lang="vi-VN" dirty="0" smtClean="0"/>
              <a:t>, Springer, 2006</a:t>
            </a:r>
          </a:p>
          <a:p>
            <a:pPr marL="508000" indent="-508000">
              <a:buFont typeface="+mj-lt"/>
              <a:buAutoNum type="arabicPeriod"/>
            </a:pPr>
            <a:r>
              <a:rPr lang="vi-VN" dirty="0" smtClean="0"/>
              <a:t>Ed Skoudis, </a:t>
            </a:r>
            <a:r>
              <a:rPr lang="vi-VN" b="1" dirty="0" smtClean="0"/>
              <a:t>Malware: Fighting Malicious Code</a:t>
            </a:r>
            <a:r>
              <a:rPr lang="vi-VN" dirty="0" smtClean="0"/>
              <a:t>, Prentice Hall, 2003</a:t>
            </a:r>
          </a:p>
          <a:p>
            <a:pPr marL="508000" indent="-508000">
              <a:buFont typeface="+mj-lt"/>
              <a:buAutoNum type="arabicPeriod"/>
            </a:pPr>
            <a:r>
              <a:rPr lang="vi-VN" dirty="0" smtClean="0"/>
              <a:t>Michael Davis et.al., </a:t>
            </a:r>
            <a:r>
              <a:rPr lang="vi-VN" b="1" dirty="0" smtClean="0"/>
              <a:t>Hacking Exposed: Malware &amp; Rootkit Secrets &amp; Solutions</a:t>
            </a:r>
            <a:r>
              <a:rPr lang="vi-VN" dirty="0" smtClean="0"/>
              <a:t>, Mc Graw Hill, 2015</a:t>
            </a:r>
          </a:p>
          <a:p>
            <a:pPr marL="508000" indent="-508000">
              <a:buFont typeface="+mj-lt"/>
              <a:buAutoNum type="arabicPeriod"/>
            </a:pPr>
            <a:r>
              <a:rPr lang="vi-VN" dirty="0"/>
              <a:t>James M. </a:t>
            </a:r>
            <a:r>
              <a:rPr lang="vi-VN" dirty="0" smtClean="0"/>
              <a:t>Aquilina, et.al., </a:t>
            </a:r>
            <a:r>
              <a:rPr lang="vi-VN" b="1" dirty="0" smtClean="0"/>
              <a:t>Malware </a:t>
            </a:r>
            <a:r>
              <a:rPr lang="vi-VN" b="1" dirty="0"/>
              <a:t>Forensics: Investigating and Analyzing Malicious </a:t>
            </a:r>
            <a:r>
              <a:rPr lang="vi-VN" b="1" dirty="0" smtClean="0"/>
              <a:t>Code</a:t>
            </a:r>
            <a:r>
              <a:rPr lang="vi-VN" dirty="0" smtClean="0"/>
              <a:t>, Syngress, 2008</a:t>
            </a:r>
          </a:p>
          <a:p>
            <a:pPr marL="508000" indent="-508000">
              <a:buFont typeface="+mj-lt"/>
              <a:buAutoNum type="arabicPeriod"/>
            </a:pPr>
            <a:r>
              <a:rPr lang="vi-VN" dirty="0"/>
              <a:t>Mihai </a:t>
            </a:r>
            <a:r>
              <a:rPr lang="vi-VN" dirty="0" smtClean="0"/>
              <a:t>Christodorescu et.al., </a:t>
            </a:r>
            <a:r>
              <a:rPr lang="vi-VN" b="1" dirty="0" smtClean="0"/>
              <a:t>Malware </a:t>
            </a:r>
            <a:r>
              <a:rPr lang="vi-VN" b="1" dirty="0"/>
              <a:t>Detection</a:t>
            </a:r>
            <a:r>
              <a:rPr lang="vi-VN" dirty="0"/>
              <a:t>, Springer</a:t>
            </a:r>
            <a:r>
              <a:rPr lang="vi-VN" dirty="0" smtClean="0"/>
              <a:t>, 2007</a:t>
            </a:r>
          </a:p>
        </p:txBody>
      </p:sp>
    </p:spTree>
    <p:extLst>
      <p:ext uri="{BB962C8B-B14F-4D97-AF65-F5344CB8AC3E}">
        <p14:creationId xmlns:p14="http://schemas.microsoft.com/office/powerpoint/2010/main" val="360150670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nchor="ctr"/>
          <a:lstStyle/>
          <a:p>
            <a:pPr>
              <a:spcBef>
                <a:spcPts val="1200"/>
              </a:spcBef>
              <a:spcAft>
                <a:spcPts val="1200"/>
              </a:spcAft>
              <a:buFont typeface="Wingdings" pitchFamily="2" charset="2"/>
              <a:buChar char="q"/>
            </a:pPr>
            <a:r>
              <a:rPr lang="vi-VN" b="1" dirty="0"/>
              <a:t>Mã độc </a:t>
            </a:r>
            <a:r>
              <a:rPr lang="vi-VN" b="1" dirty="0" smtClean="0"/>
              <a:t>(Malware)</a:t>
            </a:r>
            <a:r>
              <a:rPr lang="vi-VN" dirty="0" smtClean="0"/>
              <a:t> </a:t>
            </a:r>
            <a:r>
              <a:rPr lang="vi-VN" dirty="0"/>
              <a:t>là </a:t>
            </a:r>
            <a:r>
              <a:rPr lang="vi-VN" dirty="0" smtClean="0"/>
              <a:t>những chương </a:t>
            </a:r>
            <a:r>
              <a:rPr lang="vi-VN" dirty="0"/>
              <a:t>trình máy tính được tạo ra với mục đích làm hại đến tính bí mật, tính toàn vẹn hoặc tính sẵn sàng của dữ liệu, ứng dụng và hệ điều hành của của hệ thống</a:t>
            </a:r>
            <a:r>
              <a:rPr lang="vi-VN" dirty="0" smtClean="0"/>
              <a:t>.</a:t>
            </a:r>
          </a:p>
          <a:p>
            <a:pPr>
              <a:spcBef>
                <a:spcPts val="1200"/>
              </a:spcBef>
              <a:spcAft>
                <a:spcPts val="1200"/>
              </a:spcAft>
              <a:buFont typeface="Wingdings" pitchFamily="2" charset="2"/>
              <a:buChar char="q"/>
            </a:pPr>
            <a:r>
              <a:rPr lang="vi-VN" b="1" dirty="0" smtClean="0"/>
              <a:t>Mã độc (malware)</a:t>
            </a:r>
            <a:r>
              <a:rPr lang="vi-VN" dirty="0" smtClean="0"/>
              <a:t> là những chương trình máy tính được tạo ra với mục đích xấu!</a:t>
            </a:r>
            <a:endParaRPr lang="en-US" dirty="0"/>
          </a:p>
        </p:txBody>
      </p:sp>
      <p:sp>
        <p:nvSpPr>
          <p:cNvPr id="3" name="Title 2"/>
          <p:cNvSpPr>
            <a:spLocks noGrp="1"/>
          </p:cNvSpPr>
          <p:nvPr>
            <p:ph type="title"/>
          </p:nvPr>
        </p:nvSpPr>
        <p:spPr/>
        <p:txBody>
          <a:bodyPr/>
          <a:lstStyle/>
          <a:p>
            <a:r>
              <a:rPr lang="vi-VN" dirty="0" smtClean="0"/>
              <a:t>Khái niệm mã độc</a:t>
            </a:r>
            <a:endParaRPr lang="en-US" dirty="0"/>
          </a:p>
        </p:txBody>
      </p:sp>
      <p:sp>
        <p:nvSpPr>
          <p:cNvPr id="5" name="Slide Number Placeholder 4"/>
          <p:cNvSpPr>
            <a:spLocks noGrp="1"/>
          </p:cNvSpPr>
          <p:nvPr>
            <p:ph type="sldNum" sz="quarter" idx="12"/>
          </p:nvPr>
        </p:nvSpPr>
        <p:spPr/>
        <p:txBody>
          <a:bodyPr/>
          <a:lstStyle/>
          <a:p>
            <a:fld id="{3E15BD7C-E074-4D4A-84C3-500EE5B9C190}" type="slidenum">
              <a:rPr lang="ru-RU" smtClean="0"/>
              <a:pPr/>
              <a:t>4</a:t>
            </a:fld>
            <a:endParaRPr lang="ru-RU" dirty="0"/>
          </a:p>
        </p:txBody>
      </p:sp>
    </p:spTree>
    <p:extLst>
      <p:ext uri="{BB962C8B-B14F-4D97-AF65-F5344CB8AC3E}">
        <p14:creationId xmlns:p14="http://schemas.microsoft.com/office/powerpoint/2010/main" val="189835311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ext uri="{D42A27DB-BD31-4B8C-83A1-F6EECF244321}">
                <p14:modId xmlns:p14="http://schemas.microsoft.com/office/powerpoint/2010/main" val="3932560274"/>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vi-VN" dirty="0" smtClean="0"/>
              <a:t>Phân loại mã độc</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5</a:t>
            </a:fld>
            <a:endParaRPr lang="ru-RU" dirty="0"/>
          </a:p>
        </p:txBody>
      </p:sp>
    </p:spTree>
    <p:extLst>
      <p:ext uri="{BB962C8B-B14F-4D97-AF65-F5344CB8AC3E}">
        <p14:creationId xmlns:p14="http://schemas.microsoft.com/office/powerpoint/2010/main" val="398382603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ext uri="{D42A27DB-BD31-4B8C-83A1-F6EECF244321}">
                <p14:modId xmlns:p14="http://schemas.microsoft.com/office/powerpoint/2010/main" val="3270461187"/>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smtClean="0"/>
              <a:t>Phân loại mã độc</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6</a:t>
            </a:fld>
            <a:endParaRPr lang="ru-RU" dirty="0"/>
          </a:p>
        </p:txBody>
      </p:sp>
      <p:sp>
        <p:nvSpPr>
          <p:cNvPr id="2" name="Rounded Rectangle 1"/>
          <p:cNvSpPr/>
          <p:nvPr/>
        </p:nvSpPr>
        <p:spPr>
          <a:xfrm>
            <a:off x="2438400" y="2819400"/>
            <a:ext cx="4191000" cy="2209800"/>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smtClean="0">
                <a:latin typeface="Times New Roman" panose="02020603050405020304" pitchFamily="18" charset="0"/>
                <a:cs typeface="Times New Roman" panose="02020603050405020304" pitchFamily="18" charset="0"/>
              </a:rPr>
              <a:t>MỤC ĐÍCH?</a:t>
            </a:r>
            <a:endParaRPr lang="en-US" sz="4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4194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ctr">
            <a:normAutofit/>
          </a:bodyPr>
          <a:lstStyle/>
          <a:p>
            <a:r>
              <a:rPr lang="vi-VN" dirty="0" smtClean="0"/>
              <a:t>Thu thập dữ liệu trên máy tính</a:t>
            </a:r>
          </a:p>
          <a:p>
            <a:r>
              <a:rPr lang="vi-VN" dirty="0" smtClean="0"/>
              <a:t>Ăn </a:t>
            </a:r>
            <a:r>
              <a:rPr lang="vi-VN" dirty="0"/>
              <a:t>cắp thông tin như mật khẩu, mã bảo mật thẻ tín </a:t>
            </a:r>
            <a:r>
              <a:rPr lang="vi-VN" dirty="0" smtClean="0"/>
              <a:t>dụng.</a:t>
            </a:r>
            <a:endParaRPr lang="vi-VN" dirty="0"/>
          </a:p>
          <a:p>
            <a:r>
              <a:rPr lang="vi-VN" dirty="0"/>
              <a:t>Nghe lén thông tin như chụp màn hình, ghi âm, quay màn hình, keylogger.</a:t>
            </a:r>
          </a:p>
          <a:p>
            <a:r>
              <a:rPr lang="vi-VN" dirty="0" smtClean="0"/>
              <a:t>Sử </a:t>
            </a:r>
            <a:r>
              <a:rPr lang="vi-VN" dirty="0"/>
              <a:t>dụng máy tính của nạn nhân để tạo một mạng botnet phục vụ cho các tấn công DDOS</a:t>
            </a:r>
            <a:r>
              <a:rPr lang="vi-VN" dirty="0" smtClean="0"/>
              <a:t>.</a:t>
            </a:r>
          </a:p>
        </p:txBody>
      </p:sp>
      <p:sp>
        <p:nvSpPr>
          <p:cNvPr id="3" name="Title 2"/>
          <p:cNvSpPr>
            <a:spLocks noGrp="1"/>
          </p:cNvSpPr>
          <p:nvPr>
            <p:ph type="title"/>
          </p:nvPr>
        </p:nvSpPr>
        <p:spPr/>
        <p:txBody>
          <a:bodyPr/>
          <a:lstStyle/>
          <a:p>
            <a:r>
              <a:rPr lang="vi-VN" smtClean="0"/>
              <a:t>Mục đích của </a:t>
            </a:r>
            <a:r>
              <a:rPr lang="vi-VN" dirty="0" smtClean="0"/>
              <a:t>mã độc (1/2)</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7</a:t>
            </a:fld>
            <a:endParaRPr lang="ru-RU" dirty="0"/>
          </a:p>
        </p:txBody>
      </p:sp>
    </p:spTree>
    <p:extLst>
      <p:ext uri="{BB962C8B-B14F-4D97-AF65-F5344CB8AC3E}">
        <p14:creationId xmlns:p14="http://schemas.microsoft.com/office/powerpoint/2010/main" val="235220755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ctr">
            <a:normAutofit/>
          </a:bodyPr>
          <a:lstStyle/>
          <a:p>
            <a:r>
              <a:rPr lang="vi-VN" dirty="0" smtClean="0"/>
              <a:t>Sử </a:t>
            </a:r>
            <a:r>
              <a:rPr lang="vi-VN" dirty="0"/>
              <a:t>dụng máy tính của nạn nhân để phát tán thư rác.</a:t>
            </a:r>
          </a:p>
          <a:p>
            <a:r>
              <a:rPr lang="vi-VN" dirty="0" smtClean="0"/>
              <a:t>Sử </a:t>
            </a:r>
            <a:r>
              <a:rPr lang="vi-VN" dirty="0"/>
              <a:t>dụng tài nguyên trên máy nạn </a:t>
            </a:r>
            <a:r>
              <a:rPr lang="vi-VN" dirty="0" smtClean="0"/>
              <a:t>nhân (để "đào" Bitcoin).</a:t>
            </a:r>
          </a:p>
          <a:p>
            <a:r>
              <a:rPr lang="vi-VN" dirty="0" smtClean="0"/>
              <a:t>Mã hóa dữ liệu và đòi tiền chuộc.</a:t>
            </a:r>
            <a:endParaRPr lang="vi-VN" dirty="0"/>
          </a:p>
          <a:p>
            <a:r>
              <a:rPr lang="vi-VN" dirty="0"/>
              <a:t>Phá hủy dữ liệu trên máy nạn nhân.</a:t>
            </a:r>
          </a:p>
          <a:p>
            <a:r>
              <a:rPr lang="vi-VN" dirty="0" smtClean="0"/>
              <a:t>Làm hư hại thiết bị phần cứng (Chernobyl, Stuxnet)</a:t>
            </a:r>
          </a:p>
          <a:p>
            <a:r>
              <a:rPr lang="vi-VN" dirty="0" smtClean="0"/>
              <a:t>....</a:t>
            </a:r>
            <a:endParaRPr lang="en-US" dirty="0"/>
          </a:p>
        </p:txBody>
      </p:sp>
      <p:sp>
        <p:nvSpPr>
          <p:cNvPr id="3" name="Title 2"/>
          <p:cNvSpPr>
            <a:spLocks noGrp="1"/>
          </p:cNvSpPr>
          <p:nvPr>
            <p:ph type="title"/>
          </p:nvPr>
        </p:nvSpPr>
        <p:spPr/>
        <p:txBody>
          <a:bodyPr/>
          <a:lstStyle/>
          <a:p>
            <a:r>
              <a:rPr lang="vi-VN" smtClean="0"/>
              <a:t>Mục đích của </a:t>
            </a:r>
            <a:r>
              <a:rPr lang="vi-VN" dirty="0" smtClean="0"/>
              <a:t>mã độc (2/2)</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8</a:t>
            </a:fld>
            <a:endParaRPr lang="ru-RU" dirty="0"/>
          </a:p>
        </p:txBody>
      </p:sp>
    </p:spTree>
    <p:extLst>
      <p:ext uri="{BB962C8B-B14F-4D97-AF65-F5344CB8AC3E}">
        <p14:creationId xmlns:p14="http://schemas.microsoft.com/office/powerpoint/2010/main" val="15772210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9</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1958787229"/>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54168643"/>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Slide bài giản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Slide bài giảng</Template>
  <TotalTime>1111</TotalTime>
  <Words>1495</Words>
  <Application>Microsoft Office PowerPoint</Application>
  <PresentationFormat>On-screen Show (4:3)</PresentationFormat>
  <Paragraphs>227</Paragraphs>
  <Slides>36</Slides>
  <Notes>7</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36</vt:i4>
      </vt:variant>
    </vt:vector>
  </HeadingPairs>
  <TitlesOfParts>
    <vt:vector size="46" baseType="lpstr">
      <vt:lpstr>MS PGothic</vt:lpstr>
      <vt:lpstr>SimSun</vt:lpstr>
      <vt:lpstr>Arial</vt:lpstr>
      <vt:lpstr>Arial Narrow</vt:lpstr>
      <vt:lpstr>Calibri</vt:lpstr>
      <vt:lpstr>Gill Sans MT</vt:lpstr>
      <vt:lpstr>Tahoma</vt:lpstr>
      <vt:lpstr>Times New Roman</vt:lpstr>
      <vt:lpstr>Wingdings</vt:lpstr>
      <vt:lpstr>Slide bài giảng</vt:lpstr>
      <vt:lpstr>CƠ SỞ AN TOÀN THÔNG TIN</vt:lpstr>
      <vt:lpstr>PowerPoint Presentation</vt:lpstr>
      <vt:lpstr>PowerPoint Presentation</vt:lpstr>
      <vt:lpstr>Khái niệm mã độc</vt:lpstr>
      <vt:lpstr>Phân loại mã độc</vt:lpstr>
      <vt:lpstr>Phân loại mã độc</vt:lpstr>
      <vt:lpstr>Mục đích của mã độc (1/2)</vt:lpstr>
      <vt:lpstr>Mục đích của mã độc (2/2)</vt:lpstr>
      <vt:lpstr>PowerPoint Presentation</vt:lpstr>
      <vt:lpstr>Các con đường lây nhiễm mã độc (1/9)</vt:lpstr>
      <vt:lpstr>Các con đường lây nhiễm mã độc (2/9)</vt:lpstr>
      <vt:lpstr>Các con đường lây nhiễm mã độc (3/9)</vt:lpstr>
      <vt:lpstr>Các con đường lây nhiễm mã độc (4/9)</vt:lpstr>
      <vt:lpstr>Các con đường lây nhiễm mã độc (5/9)</vt:lpstr>
      <vt:lpstr>Các con đường lây nhiễm mã độc (6/9)</vt:lpstr>
      <vt:lpstr>Các con đường lây nhiễm mã độc (7/9)</vt:lpstr>
      <vt:lpstr>Các con đường lây nhiễm mã độc (8/9)</vt:lpstr>
      <vt:lpstr>Các con đường lây nhiễm mã độc (9/9)</vt:lpstr>
      <vt:lpstr>Hậu quả do mã độc</vt:lpstr>
      <vt:lpstr>Mã độc APT !?!?!?</vt:lpstr>
      <vt:lpstr>PowerPoint Presentation</vt:lpstr>
      <vt:lpstr>Phòng chống mã độc</vt:lpstr>
      <vt:lpstr>Công cụ diệt virus</vt:lpstr>
      <vt:lpstr>Diệt virus trên máy đơn</vt:lpstr>
      <vt:lpstr>Diệt virus trên gateway</vt:lpstr>
      <vt:lpstr>Sản phẩm diệt virus</vt:lpstr>
      <vt:lpstr>The Best Antivirus for 2014</vt:lpstr>
      <vt:lpstr>Nhược điểm của chương trình diệt virus</vt:lpstr>
      <vt:lpstr>Phòng chống mã độc</vt:lpstr>
      <vt:lpstr>www.virustotal.com</vt:lpstr>
      <vt:lpstr>Phòng chống mã độc</vt:lpstr>
      <vt:lpstr>Phòng chống mã độc</vt:lpstr>
      <vt:lpstr>Các quy tắc an toàn phòng chống virus (1/2)</vt:lpstr>
      <vt:lpstr>Các quy tắc an toàn phòng chống virus (2/2)</vt:lpstr>
      <vt:lpstr>PowerPoint Presentation</vt:lpstr>
      <vt:lpstr>Tài liệu tham khảo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TOÀN THÔNG TIN TRONG TRUYỀN THÔNG</dc:title>
  <dc:creator>Nguyen Tuan Anh</dc:creator>
  <cp:lastModifiedBy>Anh Tu Tran</cp:lastModifiedBy>
  <cp:revision>178</cp:revision>
  <dcterms:created xsi:type="dcterms:W3CDTF">2016-03-05T00:32:38Z</dcterms:created>
  <dcterms:modified xsi:type="dcterms:W3CDTF">2019-08-29T15:14:11Z</dcterms:modified>
</cp:coreProperties>
</file>

<file path=docProps/thumbnail.jpeg>
</file>